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5239" r:id="rId3"/>
    <p:sldId id="5244" r:id="rId4"/>
    <p:sldId id="5243" r:id="rId5"/>
    <p:sldId id="5241" r:id="rId6"/>
    <p:sldId id="5242" r:id="rId7"/>
    <p:sldId id="5240" r:id="rId8"/>
    <p:sldId id="5238" r:id="rId9"/>
    <p:sldId id="5245" r:id="rId10"/>
    <p:sldId id="26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474CAB-D870-703E-2FEB-C6A44AD362D5}" name="Elisa Ruozzi" initials="ER" userId="S::elisa.ruozzi@parmigianoreggiano.it::77ee7f66-9226-4077-9924-c476c295b48a" providerId="AD"/>
  <p188:author id="{D18630B3-3E3D-27FF-3D9B-0365B67E94BE}" name="Giulio Sabellini" initials="GS" userId="S::giulio.sabellini@parmigianoreggiano.it::b8d2d539-808b-4680-bab8-05435bfb45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471"/>
    <a:srgbClr val="FFEB84"/>
    <a:srgbClr val="0070C0"/>
    <a:srgbClr val="1D7D2B"/>
    <a:srgbClr val="866D2E"/>
    <a:srgbClr val="BB983F"/>
    <a:srgbClr val="FEEECA"/>
    <a:srgbClr val="99FF99"/>
    <a:srgbClr val="CDFFEE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E0735-3618-4A35-8F85-64BD7E99B7ED}" v="1221" dt="2025-05-30T13:44:40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404" autoAdjust="0"/>
  </p:normalViewPr>
  <p:slideViewPr>
    <p:cSldViewPr snapToGrid="0">
      <p:cViewPr>
        <p:scale>
          <a:sx n="150" d="100"/>
          <a:sy n="150" d="100"/>
        </p:scale>
        <p:origin x="65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o Sabellini" userId="b8d2d539-808b-4680-bab8-05435bfb45d0" providerId="ADAL" clId="{E75B43C4-9C69-40B3-927B-6976BF6C376B}"/>
    <pc:docChg chg="custSel addSld delSld modSld sldOrd">
      <pc:chgData name="Giulio Sabellini" userId="b8d2d539-808b-4680-bab8-05435bfb45d0" providerId="ADAL" clId="{E75B43C4-9C69-40B3-927B-6976BF6C376B}" dt="2025-04-28T09:12:22.649" v="149" actId="20577"/>
      <pc:docMkLst>
        <pc:docMk/>
      </pc:docMkLst>
      <pc:sldChg chg="modSp mod">
        <pc:chgData name="Giulio Sabellini" userId="b8d2d539-808b-4680-bab8-05435bfb45d0" providerId="ADAL" clId="{E75B43C4-9C69-40B3-927B-6976BF6C376B}" dt="2025-04-28T09:12:22.649" v="149" actId="20577"/>
        <pc:sldMkLst>
          <pc:docMk/>
          <pc:sldMk cId="2054177180" sldId="5218"/>
        </pc:sldMkLst>
      </pc:sldChg>
      <pc:sldChg chg="del">
        <pc:chgData name="Giulio Sabellini" userId="b8d2d539-808b-4680-bab8-05435bfb45d0" providerId="ADAL" clId="{E75B43C4-9C69-40B3-927B-6976BF6C376B}" dt="2025-04-28T06:14:47.979" v="34" actId="47"/>
        <pc:sldMkLst>
          <pc:docMk/>
          <pc:sldMk cId="541785872" sldId="5219"/>
        </pc:sldMkLst>
      </pc:sldChg>
      <pc:sldChg chg="ord">
        <pc:chgData name="Giulio Sabellini" userId="b8d2d539-808b-4680-bab8-05435bfb45d0" providerId="ADAL" clId="{E75B43C4-9C69-40B3-927B-6976BF6C376B}" dt="2025-04-28T06:14:35.318" v="33" actId="20578"/>
        <pc:sldMkLst>
          <pc:docMk/>
          <pc:sldMk cId="3383294035" sldId="5236"/>
        </pc:sldMkLst>
      </pc:sldChg>
      <pc:sldChg chg="del">
        <pc:chgData name="Giulio Sabellini" userId="b8d2d539-808b-4680-bab8-05435bfb45d0" providerId="ADAL" clId="{E75B43C4-9C69-40B3-927B-6976BF6C376B}" dt="2025-04-28T06:14:57.569" v="36" actId="2696"/>
        <pc:sldMkLst>
          <pc:docMk/>
          <pc:sldMk cId="3913029061" sldId="5241"/>
        </pc:sldMkLst>
      </pc:sldChg>
      <pc:sldChg chg="del">
        <pc:chgData name="Giulio Sabellini" userId="b8d2d539-808b-4680-bab8-05435bfb45d0" providerId="ADAL" clId="{E75B43C4-9C69-40B3-927B-6976BF6C376B}" dt="2025-04-28T06:14:54.281" v="35" actId="2696"/>
        <pc:sldMkLst>
          <pc:docMk/>
          <pc:sldMk cId="2116159224" sldId="5243"/>
        </pc:sldMkLst>
      </pc:sldChg>
      <pc:sldChg chg="delSp modSp add mod">
        <pc:chgData name="Giulio Sabellini" userId="b8d2d539-808b-4680-bab8-05435bfb45d0" providerId="ADAL" clId="{E75B43C4-9C69-40B3-927B-6976BF6C376B}" dt="2025-04-28T09:11:22.324" v="129" actId="1076"/>
        <pc:sldMkLst>
          <pc:docMk/>
          <pc:sldMk cId="1571246506" sldId="2147483498"/>
        </pc:sldMkLst>
      </pc:sldChg>
    </pc:docChg>
  </pc:docChgLst>
  <pc:docChgLst>
    <pc:chgData name="Giulio Sabellini" userId="S::giulio.sabellini@parmigianoreggiano.it::b8d2d539-808b-4680-bab8-05435bfb45d0" providerId="AD" clId="Web-{C9DFF1D0-40EC-8650-3A6B-838BC73968F4}"/>
    <pc:docChg chg="modSld">
      <pc:chgData name="Giulio Sabellini" userId="S::giulio.sabellini@parmigianoreggiano.it::b8d2d539-808b-4680-bab8-05435bfb45d0" providerId="AD" clId="Web-{C9DFF1D0-40EC-8650-3A6B-838BC73968F4}" dt="2025-04-28T09:08:28.890" v="2"/>
      <pc:docMkLst>
        <pc:docMk/>
      </pc:docMkLst>
      <pc:sldChg chg="addSp delSp modSp">
        <pc:chgData name="Giulio Sabellini" userId="S::giulio.sabellini@parmigianoreggiano.it::b8d2d539-808b-4680-bab8-05435bfb45d0" providerId="AD" clId="Web-{C9DFF1D0-40EC-8650-3A6B-838BC73968F4}" dt="2025-04-28T09:08:28.890" v="2"/>
        <pc:sldMkLst>
          <pc:docMk/>
          <pc:sldMk cId="2378365627" sldId="5238"/>
        </pc:sldMkLst>
      </pc:sldChg>
    </pc:docChg>
  </pc:docChgLst>
  <pc:docChgLst>
    <pc:chgData name="Elisa Ruozzi" userId="77ee7f66-9226-4077-9924-c476c295b48a" providerId="ADAL" clId="{0A6DF17F-DE00-4EC0-AFF6-2AD78160C3CD}"/>
    <pc:docChg chg="modSld">
      <pc:chgData name="Elisa Ruozzi" userId="77ee7f66-9226-4077-9924-c476c295b48a" providerId="ADAL" clId="{0A6DF17F-DE00-4EC0-AFF6-2AD78160C3CD}" dt="2025-03-31T08:02:37.028" v="1" actId="20577"/>
      <pc:docMkLst>
        <pc:docMk/>
      </pc:docMkLst>
      <pc:sldChg chg="modSp mod">
        <pc:chgData name="Elisa Ruozzi" userId="77ee7f66-9226-4077-9924-c476c295b48a" providerId="ADAL" clId="{0A6DF17F-DE00-4EC0-AFF6-2AD78160C3CD}" dt="2025-03-31T08:02:37.028" v="1" actId="20577"/>
        <pc:sldMkLst>
          <pc:docMk/>
          <pc:sldMk cId="2378365627" sldId="5238"/>
        </pc:sldMkLst>
        <pc:spChg chg="mod">
          <ac:chgData name="Elisa Ruozzi" userId="77ee7f66-9226-4077-9924-c476c295b48a" providerId="ADAL" clId="{0A6DF17F-DE00-4EC0-AFF6-2AD78160C3CD}" dt="2025-03-31T08:02:37.028" v="1" actId="20577"/>
          <ac:spMkLst>
            <pc:docMk/>
            <pc:sldMk cId="2378365627" sldId="5238"/>
            <ac:spMk id="12" creationId="{56E5C334-3E24-171F-9157-579E19174C0E}"/>
          </ac:spMkLst>
        </pc:spChg>
      </pc:sldChg>
    </pc:docChg>
  </pc:docChgLst>
  <pc:docChgLst>
    <pc:chgData name="Giulio Sabellini" userId="S::giulio.sabellini@parmigianoreggiano.it::b8d2d539-808b-4680-bab8-05435bfb45d0" providerId="AD" clId="Web-{E7D7B8E5-C686-A94F-AFC8-9CF3AF0D1F29}"/>
    <pc:docChg chg="modSld">
      <pc:chgData name="Giulio Sabellini" userId="S::giulio.sabellini@parmigianoreggiano.it::b8d2d539-808b-4680-bab8-05435bfb45d0" providerId="AD" clId="Web-{E7D7B8E5-C686-A94F-AFC8-9CF3AF0D1F29}" dt="2025-02-13T10:34:35.516" v="36" actId="20577"/>
      <pc:docMkLst>
        <pc:docMk/>
      </pc:docMkLst>
      <pc:sldChg chg="delSp modSp">
        <pc:chgData name="Giulio Sabellini" userId="S::giulio.sabellini@parmigianoreggiano.it::b8d2d539-808b-4680-bab8-05435bfb45d0" providerId="AD" clId="Web-{E7D7B8E5-C686-A94F-AFC8-9CF3AF0D1F29}" dt="2025-02-13T10:34:35.516" v="36" actId="20577"/>
        <pc:sldMkLst>
          <pc:docMk/>
          <pc:sldMk cId="1800488119" sldId="5209"/>
        </pc:sldMkLst>
      </pc:sldChg>
    </pc:docChg>
  </pc:docChgLst>
  <pc:docChgLst>
    <pc:chgData name="Elisa Ruozzi" userId="77ee7f66-9226-4077-9924-c476c295b48a" providerId="ADAL" clId="{F77E0735-3618-4A35-8F85-64BD7E99B7ED}"/>
    <pc:docChg chg="undo custSel addSld delSld modSld">
      <pc:chgData name="Elisa Ruozzi" userId="77ee7f66-9226-4077-9924-c476c295b48a" providerId="ADAL" clId="{F77E0735-3618-4A35-8F85-64BD7E99B7ED}" dt="2025-05-30T13:45:26.282" v="3248" actId="14100"/>
      <pc:docMkLst>
        <pc:docMk/>
      </pc:docMkLst>
      <pc:sldChg chg="addSp modSp mod">
        <pc:chgData name="Elisa Ruozzi" userId="77ee7f66-9226-4077-9924-c476c295b48a" providerId="ADAL" clId="{F77E0735-3618-4A35-8F85-64BD7E99B7ED}" dt="2025-05-30T13:45:26.282" v="3248" actId="14100"/>
        <pc:sldMkLst>
          <pc:docMk/>
          <pc:sldMk cId="2241306193" sldId="257"/>
        </pc:sldMkLst>
        <pc:spChg chg="add mod">
          <ac:chgData name="Elisa Ruozzi" userId="77ee7f66-9226-4077-9924-c476c295b48a" providerId="ADAL" clId="{F77E0735-3618-4A35-8F85-64BD7E99B7ED}" dt="2025-05-30T13:45:26.282" v="3248" actId="14100"/>
          <ac:spMkLst>
            <pc:docMk/>
            <pc:sldMk cId="2241306193" sldId="257"/>
            <ac:spMk id="8" creationId="{DA44FF20-928E-2A7D-1D5C-A70D699A9FD9}"/>
          </ac:spMkLst>
        </pc:spChg>
      </pc:sldChg>
      <pc:sldChg chg="addSp modSp mod">
        <pc:chgData name="Elisa Ruozzi" userId="77ee7f66-9226-4077-9924-c476c295b48a" providerId="ADAL" clId="{F77E0735-3618-4A35-8F85-64BD7E99B7ED}" dt="2025-05-30T13:36:56.611" v="3219" actId="114"/>
        <pc:sldMkLst>
          <pc:docMk/>
          <pc:sldMk cId="562384432" sldId="263"/>
        </pc:sldMkLst>
        <pc:spChg chg="mod">
          <ac:chgData name="Elisa Ruozzi" userId="77ee7f66-9226-4077-9924-c476c295b48a" providerId="ADAL" clId="{F77E0735-3618-4A35-8F85-64BD7E99B7ED}" dt="2025-05-30T13:25:29.985" v="3203" actId="404"/>
          <ac:spMkLst>
            <pc:docMk/>
            <pc:sldMk cId="562384432" sldId="263"/>
            <ac:spMk id="2" creationId="{1A117052-224B-BA45-850E-F2373C452978}"/>
          </ac:spMkLst>
        </pc:spChg>
        <pc:spChg chg="add mod">
          <ac:chgData name="Elisa Ruozzi" userId="77ee7f66-9226-4077-9924-c476c295b48a" providerId="ADAL" clId="{F77E0735-3618-4A35-8F85-64BD7E99B7ED}" dt="2025-05-30T13:36:56.611" v="3219" actId="114"/>
          <ac:spMkLst>
            <pc:docMk/>
            <pc:sldMk cId="562384432" sldId="263"/>
            <ac:spMk id="3" creationId="{671BD307-3291-9208-7FA2-2AA0B91DF5D7}"/>
          </ac:spMkLst>
        </pc:spChg>
        <pc:picChg chg="mod">
          <ac:chgData name="Elisa Ruozzi" userId="77ee7f66-9226-4077-9924-c476c295b48a" providerId="ADAL" clId="{F77E0735-3618-4A35-8F85-64BD7E99B7ED}" dt="2025-05-30T13:25:25.822" v="3201" actId="1076"/>
          <ac:picMkLst>
            <pc:docMk/>
            <pc:sldMk cId="562384432" sldId="263"/>
            <ac:picMk id="4" creationId="{2904F1C6-2BD1-EA28-A8D3-93149551644C}"/>
          </ac:picMkLst>
        </pc:picChg>
      </pc:sldChg>
      <pc:sldChg chg="addSp delSp modSp mod">
        <pc:chgData name="Elisa Ruozzi" userId="77ee7f66-9226-4077-9924-c476c295b48a" providerId="ADAL" clId="{F77E0735-3618-4A35-8F85-64BD7E99B7ED}" dt="2025-05-30T13:36:18.438" v="3218"/>
        <pc:sldMkLst>
          <pc:docMk/>
          <pc:sldMk cId="2378365627" sldId="5238"/>
        </pc:sldMkLst>
        <pc:spChg chg="mod">
          <ac:chgData name="Elisa Ruozzi" userId="77ee7f66-9226-4077-9924-c476c295b48a" providerId="ADAL" clId="{F77E0735-3618-4A35-8F85-64BD7E99B7ED}" dt="2025-05-30T10:25:08.157" v="1598" actId="20577"/>
          <ac:spMkLst>
            <pc:docMk/>
            <pc:sldMk cId="2378365627" sldId="5238"/>
            <ac:spMk id="9" creationId="{D89E1CDA-49BB-8AF0-6F10-FE1BAECDAC3B}"/>
          </ac:spMkLst>
        </pc:spChg>
        <pc:spChg chg="mod">
          <ac:chgData name="Elisa Ruozzi" userId="77ee7f66-9226-4077-9924-c476c295b48a" providerId="ADAL" clId="{F77E0735-3618-4A35-8F85-64BD7E99B7ED}" dt="2025-05-30T10:25:49.047" v="1680" actId="14100"/>
          <ac:spMkLst>
            <pc:docMk/>
            <pc:sldMk cId="2378365627" sldId="5238"/>
            <ac:spMk id="11" creationId="{8B4A6E1D-3A2E-7710-EA25-E29CDFABD1DE}"/>
          </ac:spMkLst>
        </pc:spChg>
        <pc:spChg chg="mod">
          <ac:chgData name="Elisa Ruozzi" userId="77ee7f66-9226-4077-9924-c476c295b48a" providerId="ADAL" clId="{F77E0735-3618-4A35-8F85-64BD7E99B7ED}" dt="2025-05-30T10:25:57.479" v="1691" actId="20577"/>
          <ac:spMkLst>
            <pc:docMk/>
            <pc:sldMk cId="2378365627" sldId="5238"/>
            <ac:spMk id="12" creationId="{56E5C334-3E24-171F-9157-579E19174C0E}"/>
          </ac:spMkLst>
        </pc:spChg>
        <pc:spChg chg="mod">
          <ac:chgData name="Elisa Ruozzi" userId="77ee7f66-9226-4077-9924-c476c295b48a" providerId="ADAL" clId="{F77E0735-3618-4A35-8F85-64BD7E99B7ED}" dt="2025-05-30T13:27:28.133" v="3215" actId="1076"/>
          <ac:spMkLst>
            <pc:docMk/>
            <pc:sldMk cId="2378365627" sldId="5238"/>
            <ac:spMk id="14" creationId="{2AD5C75E-7878-A361-D534-D6FE16C1F2CE}"/>
          </ac:spMkLst>
        </pc:spChg>
        <pc:spChg chg="mod">
          <ac:chgData name="Elisa Ruozzi" userId="77ee7f66-9226-4077-9924-c476c295b48a" providerId="ADAL" clId="{F77E0735-3618-4A35-8F85-64BD7E99B7ED}" dt="2025-05-30T13:17:06.824" v="2620" actId="20577"/>
          <ac:spMkLst>
            <pc:docMk/>
            <pc:sldMk cId="2378365627" sldId="5238"/>
            <ac:spMk id="301" creationId="{99600CE2-2CDB-CA3E-7528-E21AE161CABB}"/>
          </ac:spMkLst>
        </pc:spChg>
        <pc:grpChg chg="mod">
          <ac:chgData name="Elisa Ruozzi" userId="77ee7f66-9226-4077-9924-c476c295b48a" providerId="ADAL" clId="{F77E0735-3618-4A35-8F85-64BD7E99B7ED}" dt="2025-05-30T13:27:11.727" v="3212" actId="1076"/>
          <ac:grpSpMkLst>
            <pc:docMk/>
            <pc:sldMk cId="2378365627" sldId="5238"/>
            <ac:grpSpMk id="13" creationId="{CB65DDE5-A668-E552-D7E8-014F3558C729}"/>
          </ac:grpSpMkLst>
        </pc:grpChg>
        <pc:graphicFrameChg chg="mod modGraphic">
          <ac:chgData name="Elisa Ruozzi" userId="77ee7f66-9226-4077-9924-c476c295b48a" providerId="ADAL" clId="{F77E0735-3618-4A35-8F85-64BD7E99B7ED}" dt="2025-05-30T13:36:18.438" v="3218"/>
          <ac:graphicFrameMkLst>
            <pc:docMk/>
            <pc:sldMk cId="2378365627" sldId="5238"/>
            <ac:graphicFrameMk id="3" creationId="{351AE4C8-80A3-985D-AEC4-F48F97A81289}"/>
          </ac:graphicFrameMkLst>
        </pc:graphicFrameChg>
        <pc:picChg chg="add mod">
          <ac:chgData name="Elisa Ruozzi" userId="77ee7f66-9226-4077-9924-c476c295b48a" providerId="ADAL" clId="{F77E0735-3618-4A35-8F85-64BD7E99B7ED}" dt="2025-05-30T09:44:59.031" v="668"/>
          <ac:picMkLst>
            <pc:docMk/>
            <pc:sldMk cId="2378365627" sldId="5238"/>
            <ac:picMk id="4" creationId="{686A8EA1-FE04-BEE4-DD4F-DF7A4068D188}"/>
          </ac:picMkLst>
        </pc:picChg>
        <pc:picChg chg="del">
          <ac:chgData name="Elisa Ruozzi" userId="77ee7f66-9226-4077-9924-c476c295b48a" providerId="ADAL" clId="{F77E0735-3618-4A35-8F85-64BD7E99B7ED}" dt="2025-05-30T09:44:50.127" v="665" actId="478"/>
          <ac:picMkLst>
            <pc:docMk/>
            <pc:sldMk cId="2378365627" sldId="5238"/>
            <ac:picMk id="7" creationId="{9D8EC54C-DBEC-3C2A-CC9C-C14B7C670B6D}"/>
          </ac:picMkLst>
        </pc:picChg>
        <pc:picChg chg="del">
          <ac:chgData name="Elisa Ruozzi" userId="77ee7f66-9226-4077-9924-c476c295b48a" providerId="ADAL" clId="{F77E0735-3618-4A35-8F85-64BD7E99B7ED}" dt="2025-05-30T09:44:50.127" v="665" actId="478"/>
          <ac:picMkLst>
            <pc:docMk/>
            <pc:sldMk cId="2378365627" sldId="5238"/>
            <ac:picMk id="8" creationId="{5D9A8522-A1B1-3E14-BCAC-BC284EEDBDF3}"/>
          </ac:picMkLst>
        </pc:picChg>
        <pc:picChg chg="add mod">
          <ac:chgData name="Elisa Ruozzi" userId="77ee7f66-9226-4077-9924-c476c295b48a" providerId="ADAL" clId="{F77E0735-3618-4A35-8F85-64BD7E99B7ED}" dt="2025-05-30T09:44:59.031" v="668"/>
          <ac:picMkLst>
            <pc:docMk/>
            <pc:sldMk cId="2378365627" sldId="5238"/>
            <ac:picMk id="15" creationId="{16EB1EA6-9C72-6DFC-62C0-14B771914570}"/>
          </ac:picMkLst>
        </pc:picChg>
      </pc:sldChg>
      <pc:sldChg chg="addSp delSp modSp mod">
        <pc:chgData name="Elisa Ruozzi" userId="77ee7f66-9226-4077-9924-c476c295b48a" providerId="ADAL" clId="{F77E0735-3618-4A35-8F85-64BD7E99B7ED}" dt="2025-05-30T10:59:01.475" v="2246" actId="1076"/>
        <pc:sldMkLst>
          <pc:docMk/>
          <pc:sldMk cId="4187849667" sldId="5239"/>
        </pc:sldMkLst>
        <pc:spChg chg="add mod">
          <ac:chgData name="Elisa Ruozzi" userId="77ee7f66-9226-4077-9924-c476c295b48a" providerId="ADAL" clId="{F77E0735-3618-4A35-8F85-64BD7E99B7ED}" dt="2025-05-30T10:59:01.475" v="2246" actId="1076"/>
          <ac:spMkLst>
            <pc:docMk/>
            <pc:sldMk cId="4187849667" sldId="5239"/>
            <ac:spMk id="4" creationId="{B2F6B4B3-0F5D-F57A-E413-F71AD09A6D2C}"/>
          </ac:spMkLst>
        </pc:spChg>
        <pc:spChg chg="add del mod">
          <ac:chgData name="Elisa Ruozzi" userId="77ee7f66-9226-4077-9924-c476c295b48a" providerId="ADAL" clId="{F77E0735-3618-4A35-8F85-64BD7E99B7ED}" dt="2025-05-30T10:49:25.487" v="1897" actId="478"/>
          <ac:spMkLst>
            <pc:docMk/>
            <pc:sldMk cId="4187849667" sldId="5239"/>
            <ac:spMk id="6" creationId="{817A2138-4610-59AB-62B4-5ACFA1B8D851}"/>
          </ac:spMkLst>
        </pc:spChg>
        <pc:spChg chg="mod">
          <ac:chgData name="Elisa Ruozzi" userId="77ee7f66-9226-4077-9924-c476c295b48a" providerId="ADAL" clId="{F77E0735-3618-4A35-8F85-64BD7E99B7ED}" dt="2025-05-30T09:14:38.932" v="47" actId="20577"/>
          <ac:spMkLst>
            <pc:docMk/>
            <pc:sldMk cId="4187849667" sldId="5239"/>
            <ac:spMk id="301" creationId="{5634526C-F326-32DC-69AB-CC1B3EE2ACDD}"/>
          </ac:spMkLst>
        </pc:spChg>
        <pc:graphicFrameChg chg="add mod modGraphic">
          <ac:chgData name="Elisa Ruozzi" userId="77ee7f66-9226-4077-9924-c476c295b48a" providerId="ADAL" clId="{F77E0735-3618-4A35-8F85-64BD7E99B7ED}" dt="2025-05-30T10:49:30.692" v="1898" actId="14100"/>
          <ac:graphicFrameMkLst>
            <pc:docMk/>
            <pc:sldMk cId="4187849667" sldId="5239"/>
            <ac:graphicFrameMk id="3" creationId="{40B6B4D7-B5F9-A376-041A-79FF12EBB210}"/>
          </ac:graphicFrameMkLst>
        </pc:graphicFrameChg>
        <pc:graphicFrameChg chg="del">
          <ac:chgData name="Elisa Ruozzi" userId="77ee7f66-9226-4077-9924-c476c295b48a" providerId="ADAL" clId="{F77E0735-3618-4A35-8F85-64BD7E99B7ED}" dt="2025-05-30T09:14:28.358" v="1" actId="478"/>
          <ac:graphicFrameMkLst>
            <pc:docMk/>
            <pc:sldMk cId="4187849667" sldId="5239"/>
            <ac:graphicFrameMk id="5" creationId="{2F3A5025-5C59-0305-D84D-9285452FD906}"/>
          </ac:graphicFrameMkLst>
        </pc:graphicFrameChg>
        <pc:picChg chg="mod">
          <ac:chgData name="Elisa Ruozzi" userId="77ee7f66-9226-4077-9924-c476c295b48a" providerId="ADAL" clId="{F77E0735-3618-4A35-8F85-64BD7E99B7ED}" dt="2025-05-30T09:43:42.278" v="649" actId="14100"/>
          <ac:picMkLst>
            <pc:docMk/>
            <pc:sldMk cId="4187849667" sldId="5239"/>
            <ac:picMk id="7" creationId="{BEF46B7B-7E25-D11A-15D0-A89CA64FB3C9}"/>
          </ac:picMkLst>
        </pc:picChg>
        <pc:picChg chg="mod modCrop">
          <ac:chgData name="Elisa Ruozzi" userId="77ee7f66-9226-4077-9924-c476c295b48a" providerId="ADAL" clId="{F77E0735-3618-4A35-8F85-64BD7E99B7ED}" dt="2025-05-30T09:44:04.328" v="653" actId="1037"/>
          <ac:picMkLst>
            <pc:docMk/>
            <pc:sldMk cId="4187849667" sldId="5239"/>
            <ac:picMk id="8" creationId="{96949F24-42FA-817C-E36B-445EBD8BFFB8}"/>
          </ac:picMkLst>
        </pc:picChg>
      </pc:sldChg>
      <pc:sldChg chg="addSp delSp modSp add mod">
        <pc:chgData name="Elisa Ruozzi" userId="77ee7f66-9226-4077-9924-c476c295b48a" providerId="ADAL" clId="{F77E0735-3618-4A35-8F85-64BD7E99B7ED}" dt="2025-05-30T12:59:32.478" v="2303" actId="21"/>
        <pc:sldMkLst>
          <pc:docMk/>
          <pc:sldMk cId="1171501879" sldId="5240"/>
        </pc:sldMkLst>
        <pc:spChg chg="mod">
          <ac:chgData name="Elisa Ruozzi" userId="77ee7f66-9226-4077-9924-c476c295b48a" providerId="ADAL" clId="{F77E0735-3618-4A35-8F85-64BD7E99B7ED}" dt="2025-05-30T10:23:43.724" v="1544" actId="1076"/>
          <ac:spMkLst>
            <pc:docMk/>
            <pc:sldMk cId="1171501879" sldId="5240"/>
            <ac:spMk id="301" creationId="{BD668F8E-2213-7F9D-6E4A-9FCE247BC340}"/>
          </ac:spMkLst>
        </pc:spChg>
        <pc:graphicFrameChg chg="mod">
          <ac:chgData name="Elisa Ruozzi" userId="77ee7f66-9226-4077-9924-c476c295b48a" providerId="ADAL" clId="{F77E0735-3618-4A35-8F85-64BD7E99B7ED}" dt="2025-05-30T10:24:11.846" v="1576" actId="20577"/>
          <ac:graphicFrameMkLst>
            <pc:docMk/>
            <pc:sldMk cId="1171501879" sldId="5240"/>
            <ac:graphicFrameMk id="5" creationId="{A350D3BF-B7D6-2F51-21F1-3E72DAB897D3}"/>
          </ac:graphicFrameMkLst>
        </pc:graphicFrameChg>
        <pc:picChg chg="add mod">
          <ac:chgData name="Elisa Ruozzi" userId="77ee7f66-9226-4077-9924-c476c295b48a" providerId="ADAL" clId="{F77E0735-3618-4A35-8F85-64BD7E99B7ED}" dt="2025-05-30T09:44:57.663" v="667"/>
          <ac:picMkLst>
            <pc:docMk/>
            <pc:sldMk cId="1171501879" sldId="5240"/>
            <ac:picMk id="3" creationId="{D2171C66-0DA2-E501-1ECE-B9BD4836CD69}"/>
          </ac:picMkLst>
        </pc:picChg>
        <pc:picChg chg="add mod">
          <ac:chgData name="Elisa Ruozzi" userId="77ee7f66-9226-4077-9924-c476c295b48a" providerId="ADAL" clId="{F77E0735-3618-4A35-8F85-64BD7E99B7ED}" dt="2025-05-30T09:44:57.663" v="667"/>
          <ac:picMkLst>
            <pc:docMk/>
            <pc:sldMk cId="1171501879" sldId="5240"/>
            <ac:picMk id="4" creationId="{0F19394B-B389-DDE2-1694-C1C41ACD1EB7}"/>
          </ac:picMkLst>
        </pc:picChg>
        <pc:picChg chg="del">
          <ac:chgData name="Elisa Ruozzi" userId="77ee7f66-9226-4077-9924-c476c295b48a" providerId="ADAL" clId="{F77E0735-3618-4A35-8F85-64BD7E99B7ED}" dt="2025-05-30T09:44:47.024" v="664" actId="478"/>
          <ac:picMkLst>
            <pc:docMk/>
            <pc:sldMk cId="1171501879" sldId="5240"/>
            <ac:picMk id="7" creationId="{A6FA5F4D-6BC1-B94F-9C18-E49C241147B9}"/>
          </ac:picMkLst>
        </pc:picChg>
        <pc:picChg chg="del">
          <ac:chgData name="Elisa Ruozzi" userId="77ee7f66-9226-4077-9924-c476c295b48a" providerId="ADAL" clId="{F77E0735-3618-4A35-8F85-64BD7E99B7ED}" dt="2025-05-30T09:44:47.024" v="664" actId="478"/>
          <ac:picMkLst>
            <pc:docMk/>
            <pc:sldMk cId="1171501879" sldId="5240"/>
            <ac:picMk id="8" creationId="{8D4BEEA3-14DC-10F9-6730-5729A27DDAA8}"/>
          </ac:picMkLst>
        </pc:picChg>
        <pc:picChg chg="add del mod ord">
          <ac:chgData name="Elisa Ruozzi" userId="77ee7f66-9226-4077-9924-c476c295b48a" providerId="ADAL" clId="{F77E0735-3618-4A35-8F85-64BD7E99B7ED}" dt="2025-05-30T12:59:32.478" v="2303" actId="21"/>
          <ac:picMkLst>
            <pc:docMk/>
            <pc:sldMk cId="1171501879" sldId="5240"/>
            <ac:picMk id="9" creationId="{F99DBE36-C159-6D87-6252-0DCA7965CF63}"/>
          </ac:picMkLst>
        </pc:picChg>
        <pc:picChg chg="add del mod">
          <ac:chgData name="Elisa Ruozzi" userId="77ee7f66-9226-4077-9924-c476c295b48a" providerId="ADAL" clId="{F77E0735-3618-4A35-8F85-64BD7E99B7ED}" dt="2025-05-30T12:59:32.478" v="2303" actId="21"/>
          <ac:picMkLst>
            <pc:docMk/>
            <pc:sldMk cId="1171501879" sldId="5240"/>
            <ac:picMk id="11" creationId="{5BB865E8-2F4B-8A21-AABC-7BF8271AB5F9}"/>
          </ac:picMkLst>
        </pc:picChg>
        <pc:picChg chg="add del mod modCrop">
          <ac:chgData name="Elisa Ruozzi" userId="77ee7f66-9226-4077-9924-c476c295b48a" providerId="ADAL" clId="{F77E0735-3618-4A35-8F85-64BD7E99B7ED}" dt="2025-05-30T12:59:32.478" v="2303" actId="21"/>
          <ac:picMkLst>
            <pc:docMk/>
            <pc:sldMk cId="1171501879" sldId="5240"/>
            <ac:picMk id="13" creationId="{A1C4129C-0187-4A86-E95B-593B488CB034}"/>
          </ac:picMkLst>
        </pc:picChg>
        <pc:picChg chg="add del mod modCrop">
          <ac:chgData name="Elisa Ruozzi" userId="77ee7f66-9226-4077-9924-c476c295b48a" providerId="ADAL" clId="{F77E0735-3618-4A35-8F85-64BD7E99B7ED}" dt="2025-05-30T12:59:32.478" v="2303" actId="21"/>
          <ac:picMkLst>
            <pc:docMk/>
            <pc:sldMk cId="1171501879" sldId="5240"/>
            <ac:picMk id="15" creationId="{14FF9E98-CD2E-24FC-03B7-5E753C7880AF}"/>
          </ac:picMkLst>
        </pc:picChg>
      </pc:sldChg>
      <pc:sldChg chg="addSp delSp modSp add mod">
        <pc:chgData name="Elisa Ruozzi" userId="77ee7f66-9226-4077-9924-c476c295b48a" providerId="ADAL" clId="{F77E0735-3618-4A35-8F85-64BD7E99B7ED}" dt="2025-05-30T11:01:32.335" v="2249"/>
        <pc:sldMkLst>
          <pc:docMk/>
          <pc:sldMk cId="10634406" sldId="5241"/>
        </pc:sldMkLst>
        <pc:spChg chg="mod">
          <ac:chgData name="Elisa Ruozzi" userId="77ee7f66-9226-4077-9924-c476c295b48a" providerId="ADAL" clId="{F77E0735-3618-4A35-8F85-64BD7E99B7ED}" dt="2025-05-30T10:20:56.458" v="1414" actId="20577"/>
          <ac:spMkLst>
            <pc:docMk/>
            <pc:sldMk cId="10634406" sldId="5241"/>
            <ac:spMk id="301" creationId="{571D81AD-CBAB-F61E-DB37-502C07E5FC3F}"/>
          </ac:spMkLst>
        </pc:spChg>
        <pc:graphicFrameChg chg="del">
          <ac:chgData name="Elisa Ruozzi" userId="77ee7f66-9226-4077-9924-c476c295b48a" providerId="ADAL" clId="{F77E0735-3618-4A35-8F85-64BD7E99B7ED}" dt="2025-05-30T09:35:30.996" v="609" actId="478"/>
          <ac:graphicFrameMkLst>
            <pc:docMk/>
            <pc:sldMk cId="10634406" sldId="5241"/>
            <ac:graphicFrameMk id="3" creationId="{C5025DB0-5D1A-1445-366F-26FAAEA58B4D}"/>
          </ac:graphicFrameMkLst>
        </pc:graphicFrameChg>
        <pc:graphicFrameChg chg="add mod modGraphic">
          <ac:chgData name="Elisa Ruozzi" userId="77ee7f66-9226-4077-9924-c476c295b48a" providerId="ADAL" clId="{F77E0735-3618-4A35-8F85-64BD7E99B7ED}" dt="2025-05-30T11:01:32.335" v="2249"/>
          <ac:graphicFrameMkLst>
            <pc:docMk/>
            <pc:sldMk cId="10634406" sldId="5241"/>
            <ac:graphicFrameMk id="4" creationId="{B2C1182D-23E2-06B1-A89A-94E73BC197E8}"/>
          </ac:graphicFrameMkLst>
        </pc:graphicFrameChg>
        <pc:picChg chg="add mod">
          <ac:chgData name="Elisa Ruozzi" userId="77ee7f66-9226-4077-9924-c476c295b48a" providerId="ADAL" clId="{F77E0735-3618-4A35-8F85-64BD7E99B7ED}" dt="2025-05-30T09:44:56.496" v="666"/>
          <ac:picMkLst>
            <pc:docMk/>
            <pc:sldMk cId="10634406" sldId="5241"/>
            <ac:picMk id="5" creationId="{D231A946-5EDF-EA7D-55C3-AE26E8CD053D}"/>
          </ac:picMkLst>
        </pc:picChg>
        <pc:picChg chg="add mod">
          <ac:chgData name="Elisa Ruozzi" userId="77ee7f66-9226-4077-9924-c476c295b48a" providerId="ADAL" clId="{F77E0735-3618-4A35-8F85-64BD7E99B7ED}" dt="2025-05-30T09:44:56.496" v="666"/>
          <ac:picMkLst>
            <pc:docMk/>
            <pc:sldMk cId="10634406" sldId="5241"/>
            <ac:picMk id="6" creationId="{E50C5E75-B94F-2AB2-8B6C-F3651A4FE8CB}"/>
          </ac:picMkLst>
        </pc:picChg>
        <pc:picChg chg="del">
          <ac:chgData name="Elisa Ruozzi" userId="77ee7f66-9226-4077-9924-c476c295b48a" providerId="ADAL" clId="{F77E0735-3618-4A35-8F85-64BD7E99B7ED}" dt="2025-05-30T09:44:43.142" v="662" actId="478"/>
          <ac:picMkLst>
            <pc:docMk/>
            <pc:sldMk cId="10634406" sldId="5241"/>
            <ac:picMk id="7" creationId="{78394CF0-0957-AFA8-FB69-3FE53C2CD602}"/>
          </ac:picMkLst>
        </pc:picChg>
        <pc:picChg chg="del">
          <ac:chgData name="Elisa Ruozzi" userId="77ee7f66-9226-4077-9924-c476c295b48a" providerId="ADAL" clId="{F77E0735-3618-4A35-8F85-64BD7E99B7ED}" dt="2025-05-30T09:44:43.897" v="663" actId="478"/>
          <ac:picMkLst>
            <pc:docMk/>
            <pc:sldMk cId="10634406" sldId="5241"/>
            <ac:picMk id="8" creationId="{059F8CD5-672D-0A64-5D5F-B97AE0B65B68}"/>
          </ac:picMkLst>
        </pc:picChg>
      </pc:sldChg>
      <pc:sldChg chg="addSp delSp modSp add mod">
        <pc:chgData name="Elisa Ruozzi" userId="77ee7f66-9226-4077-9924-c476c295b48a" providerId="ADAL" clId="{F77E0735-3618-4A35-8F85-64BD7E99B7ED}" dt="2025-05-30T10:20:50.546" v="1412" actId="20577"/>
        <pc:sldMkLst>
          <pc:docMk/>
          <pc:sldMk cId="3618862739" sldId="5242"/>
        </pc:sldMkLst>
        <pc:spChg chg="add mod">
          <ac:chgData name="Elisa Ruozzi" userId="77ee7f66-9226-4077-9924-c476c295b48a" providerId="ADAL" clId="{F77E0735-3618-4A35-8F85-64BD7E99B7ED}" dt="2025-05-30T10:18:40.442" v="1324" actId="14100"/>
          <ac:spMkLst>
            <pc:docMk/>
            <pc:sldMk cId="3618862739" sldId="5242"/>
            <ac:spMk id="7" creationId="{8EA473D8-E3AB-6E2F-35DE-77B4BAC2BEA4}"/>
          </ac:spMkLst>
        </pc:spChg>
        <pc:spChg chg="add del mod">
          <ac:chgData name="Elisa Ruozzi" userId="77ee7f66-9226-4077-9924-c476c295b48a" providerId="ADAL" clId="{F77E0735-3618-4A35-8F85-64BD7E99B7ED}" dt="2025-05-30T10:17:29.008" v="1312" actId="478"/>
          <ac:spMkLst>
            <pc:docMk/>
            <pc:sldMk cId="3618862739" sldId="5242"/>
            <ac:spMk id="8" creationId="{B501E0AE-A370-D5EA-8531-BB03F17C8CFA}"/>
          </ac:spMkLst>
        </pc:spChg>
        <pc:spChg chg="mod">
          <ac:chgData name="Elisa Ruozzi" userId="77ee7f66-9226-4077-9924-c476c295b48a" providerId="ADAL" clId="{F77E0735-3618-4A35-8F85-64BD7E99B7ED}" dt="2025-05-30T10:20:50.546" v="1412" actId="20577"/>
          <ac:spMkLst>
            <pc:docMk/>
            <pc:sldMk cId="3618862739" sldId="5242"/>
            <ac:spMk id="301" creationId="{925BD3D6-7656-5C76-076A-8EF4B79545CF}"/>
          </ac:spMkLst>
        </pc:spChg>
        <pc:graphicFrameChg chg="add mod modGraphic">
          <ac:chgData name="Elisa Ruozzi" userId="77ee7f66-9226-4077-9924-c476c295b48a" providerId="ADAL" clId="{F77E0735-3618-4A35-8F85-64BD7E99B7ED}" dt="2025-05-30T10:19:52.533" v="1328" actId="208"/>
          <ac:graphicFrameMkLst>
            <pc:docMk/>
            <pc:sldMk cId="3618862739" sldId="5242"/>
            <ac:graphicFrameMk id="3" creationId="{A803B02F-14BB-E32C-D849-59D553D3B927}"/>
          </ac:graphicFrameMkLst>
        </pc:graphicFrameChg>
        <pc:graphicFrameChg chg="del">
          <ac:chgData name="Elisa Ruozzi" userId="77ee7f66-9226-4077-9924-c476c295b48a" providerId="ADAL" clId="{F77E0735-3618-4A35-8F85-64BD7E99B7ED}" dt="2025-05-30T10:04:04.508" v="1002" actId="478"/>
          <ac:graphicFrameMkLst>
            <pc:docMk/>
            <pc:sldMk cId="3618862739" sldId="5242"/>
            <ac:graphicFrameMk id="4" creationId="{F50A0357-CAC9-4B8B-2D02-6F94A214F9A6}"/>
          </ac:graphicFrameMkLst>
        </pc:graphicFrameChg>
        <pc:cxnChg chg="add mod">
          <ac:chgData name="Elisa Ruozzi" userId="77ee7f66-9226-4077-9924-c476c295b48a" providerId="ADAL" clId="{F77E0735-3618-4A35-8F85-64BD7E99B7ED}" dt="2025-05-30T10:19:07.120" v="1326" actId="208"/>
          <ac:cxnSpMkLst>
            <pc:docMk/>
            <pc:sldMk cId="3618862739" sldId="5242"/>
            <ac:cxnSpMk id="10" creationId="{996081DA-01A9-FBEC-E817-BA9A5064D6BE}"/>
          </ac:cxnSpMkLst>
        </pc:cxnChg>
        <pc:cxnChg chg="add mod">
          <ac:chgData name="Elisa Ruozzi" userId="77ee7f66-9226-4077-9924-c476c295b48a" providerId="ADAL" clId="{F77E0735-3618-4A35-8F85-64BD7E99B7ED}" dt="2025-05-30T10:19:07.120" v="1326" actId="208"/>
          <ac:cxnSpMkLst>
            <pc:docMk/>
            <pc:sldMk cId="3618862739" sldId="5242"/>
            <ac:cxnSpMk id="13" creationId="{D2974D00-F081-4980-1586-4067D94FB797}"/>
          </ac:cxnSpMkLst>
        </pc:cxnChg>
        <pc:cxnChg chg="add mod">
          <ac:chgData name="Elisa Ruozzi" userId="77ee7f66-9226-4077-9924-c476c295b48a" providerId="ADAL" clId="{F77E0735-3618-4A35-8F85-64BD7E99B7ED}" dt="2025-05-30T10:19:07.120" v="1326" actId="208"/>
          <ac:cxnSpMkLst>
            <pc:docMk/>
            <pc:sldMk cId="3618862739" sldId="5242"/>
            <ac:cxnSpMk id="16" creationId="{00FDF257-E614-B406-1466-3E4371244ABD}"/>
          </ac:cxnSpMkLst>
        </pc:cxnChg>
      </pc:sldChg>
      <pc:sldChg chg="addSp delSp modSp add mod">
        <pc:chgData name="Elisa Ruozzi" userId="77ee7f66-9226-4077-9924-c476c295b48a" providerId="ADAL" clId="{F77E0735-3618-4A35-8F85-64BD7E99B7ED}" dt="2025-05-30T13:26:09.721" v="3205" actId="732"/>
        <pc:sldMkLst>
          <pc:docMk/>
          <pc:sldMk cId="2105967100" sldId="5243"/>
        </pc:sldMkLst>
        <pc:spChg chg="add mod">
          <ac:chgData name="Elisa Ruozzi" userId="77ee7f66-9226-4077-9924-c476c295b48a" providerId="ADAL" clId="{F77E0735-3618-4A35-8F85-64BD7E99B7ED}" dt="2025-05-30T10:58:20.423" v="2245" actId="113"/>
          <ac:spMkLst>
            <pc:docMk/>
            <pc:sldMk cId="2105967100" sldId="5243"/>
            <ac:spMk id="6" creationId="{786E7E03-8BFE-A286-2979-D8CA14AF5F17}"/>
          </ac:spMkLst>
        </pc:spChg>
        <pc:spChg chg="add mod">
          <ac:chgData name="Elisa Ruozzi" userId="77ee7f66-9226-4077-9924-c476c295b48a" providerId="ADAL" clId="{F77E0735-3618-4A35-8F85-64BD7E99B7ED}" dt="2025-05-30T10:59:52.755" v="2247" actId="948"/>
          <ac:spMkLst>
            <pc:docMk/>
            <pc:sldMk cId="2105967100" sldId="5243"/>
            <ac:spMk id="11" creationId="{6B634D1D-2C6D-2C16-6696-16E7939B1E41}"/>
          </ac:spMkLst>
        </pc:spChg>
        <pc:graphicFrameChg chg="del">
          <ac:chgData name="Elisa Ruozzi" userId="77ee7f66-9226-4077-9924-c476c295b48a" providerId="ADAL" clId="{F77E0735-3618-4A35-8F85-64BD7E99B7ED}" dt="2025-05-30T10:26:17.398" v="1693" actId="478"/>
          <ac:graphicFrameMkLst>
            <pc:docMk/>
            <pc:sldMk cId="2105967100" sldId="5243"/>
            <ac:graphicFrameMk id="3" creationId="{97B83852-6BA0-59A9-0E42-6A2D9DB71FA4}"/>
          </ac:graphicFrameMkLst>
        </pc:graphicFrameChg>
        <pc:picChg chg="add mod modCrop">
          <ac:chgData name="Elisa Ruozzi" userId="77ee7f66-9226-4077-9924-c476c295b48a" providerId="ADAL" clId="{F77E0735-3618-4A35-8F85-64BD7E99B7ED}" dt="2025-05-30T13:26:09.721" v="3205" actId="732"/>
          <ac:picMkLst>
            <pc:docMk/>
            <pc:sldMk cId="2105967100" sldId="5243"/>
            <ac:picMk id="5" creationId="{A3BCEAFC-8C72-381A-7D34-36AAE8CB669B}"/>
          </ac:picMkLst>
        </pc:picChg>
        <pc:cxnChg chg="add mod">
          <ac:chgData name="Elisa Ruozzi" userId="77ee7f66-9226-4077-9924-c476c295b48a" providerId="ADAL" clId="{F77E0735-3618-4A35-8F85-64BD7E99B7ED}" dt="2025-05-30T10:35:38.446" v="1792" actId="208"/>
          <ac:cxnSpMkLst>
            <pc:docMk/>
            <pc:sldMk cId="2105967100" sldId="5243"/>
            <ac:cxnSpMk id="10" creationId="{221E8F7D-1927-EDB2-5F13-940506E6638C}"/>
          </ac:cxnSpMkLst>
        </pc:cxnChg>
      </pc:sldChg>
      <pc:sldChg chg="delSp modSp add mod">
        <pc:chgData name="Elisa Ruozzi" userId="77ee7f66-9226-4077-9924-c476c295b48a" providerId="ADAL" clId="{F77E0735-3618-4A35-8F85-64BD7E99B7ED}" dt="2025-05-30T10:54:09.180" v="1941" actId="113"/>
        <pc:sldMkLst>
          <pc:docMk/>
          <pc:sldMk cId="3057456622" sldId="5244"/>
        </pc:sldMkLst>
        <pc:spChg chg="del">
          <ac:chgData name="Elisa Ruozzi" userId="77ee7f66-9226-4077-9924-c476c295b48a" providerId="ADAL" clId="{F77E0735-3618-4A35-8F85-64BD7E99B7ED}" dt="2025-05-30T10:49:45.159" v="1903" actId="478"/>
          <ac:spMkLst>
            <pc:docMk/>
            <pc:sldMk cId="3057456622" sldId="5244"/>
            <ac:spMk id="4" creationId="{1B0EDE3F-A856-8D8A-7FC5-D2B6A668933B}"/>
          </ac:spMkLst>
        </pc:spChg>
        <pc:spChg chg="mod">
          <ac:chgData name="Elisa Ruozzi" userId="77ee7f66-9226-4077-9924-c476c295b48a" providerId="ADAL" clId="{F77E0735-3618-4A35-8F85-64BD7E99B7ED}" dt="2025-05-30T10:54:09.180" v="1941" actId="113"/>
          <ac:spMkLst>
            <pc:docMk/>
            <pc:sldMk cId="3057456622" sldId="5244"/>
            <ac:spMk id="6" creationId="{62E8572E-9FDE-0F82-542A-A596342D9DDA}"/>
          </ac:spMkLst>
        </pc:spChg>
        <pc:graphicFrameChg chg="del">
          <ac:chgData name="Elisa Ruozzi" userId="77ee7f66-9226-4077-9924-c476c295b48a" providerId="ADAL" clId="{F77E0735-3618-4A35-8F85-64BD7E99B7ED}" dt="2025-05-30T10:49:36.648" v="1899" actId="478"/>
          <ac:graphicFrameMkLst>
            <pc:docMk/>
            <pc:sldMk cId="3057456622" sldId="5244"/>
            <ac:graphicFrameMk id="3" creationId="{AF0CA78C-A412-1EFF-FCD2-4FDB967BA6CF}"/>
          </ac:graphicFrameMkLst>
        </pc:graphicFrameChg>
      </pc:sldChg>
      <pc:sldChg chg="addSp delSp modSp add mod">
        <pc:chgData name="Elisa Ruozzi" userId="77ee7f66-9226-4077-9924-c476c295b48a" providerId="ADAL" clId="{F77E0735-3618-4A35-8F85-64BD7E99B7ED}" dt="2025-05-30T13:16:07.759" v="2522" actId="207"/>
        <pc:sldMkLst>
          <pc:docMk/>
          <pc:sldMk cId="555199469" sldId="5245"/>
        </pc:sldMkLst>
        <pc:spChg chg="del">
          <ac:chgData name="Elisa Ruozzi" userId="77ee7f66-9226-4077-9924-c476c295b48a" providerId="ADAL" clId="{F77E0735-3618-4A35-8F85-64BD7E99B7ED}" dt="2025-05-30T12:59:25.226" v="2301" actId="478"/>
          <ac:spMkLst>
            <pc:docMk/>
            <pc:sldMk cId="555199469" sldId="5245"/>
            <ac:spMk id="9" creationId="{B577EA40-5D86-ED43-04C7-52793838DE29}"/>
          </ac:spMkLst>
        </pc:spChg>
        <pc:spChg chg="del">
          <ac:chgData name="Elisa Ruozzi" userId="77ee7f66-9226-4077-9924-c476c295b48a" providerId="ADAL" clId="{F77E0735-3618-4A35-8F85-64BD7E99B7ED}" dt="2025-05-30T12:59:22.723" v="2299" actId="478"/>
          <ac:spMkLst>
            <pc:docMk/>
            <pc:sldMk cId="555199469" sldId="5245"/>
            <ac:spMk id="14" creationId="{58D97517-9D8F-5F79-5EE7-AACDF0D2F015}"/>
          </ac:spMkLst>
        </pc:spChg>
        <pc:spChg chg="add mod">
          <ac:chgData name="Elisa Ruozzi" userId="77ee7f66-9226-4077-9924-c476c295b48a" providerId="ADAL" clId="{F77E0735-3618-4A35-8F85-64BD7E99B7ED}" dt="2025-05-30T13:16:00.483" v="2521" actId="207"/>
          <ac:spMkLst>
            <pc:docMk/>
            <pc:sldMk cId="555199469" sldId="5245"/>
            <ac:spMk id="29" creationId="{0E09D11B-FDD4-715E-AA64-B48890A0DF5A}"/>
          </ac:spMkLst>
        </pc:spChg>
        <pc:spChg chg="add mod">
          <ac:chgData name="Elisa Ruozzi" userId="77ee7f66-9226-4077-9924-c476c295b48a" providerId="ADAL" clId="{F77E0735-3618-4A35-8F85-64BD7E99B7ED}" dt="2025-05-30T13:16:07.759" v="2522" actId="207"/>
          <ac:spMkLst>
            <pc:docMk/>
            <pc:sldMk cId="555199469" sldId="5245"/>
            <ac:spMk id="30" creationId="{86F22D34-9CE6-0E9B-1EC8-76614FB09A05}"/>
          </ac:spMkLst>
        </pc:spChg>
        <pc:spChg chg="mod">
          <ac:chgData name="Elisa Ruozzi" userId="77ee7f66-9226-4077-9924-c476c295b48a" providerId="ADAL" clId="{F77E0735-3618-4A35-8F85-64BD7E99B7ED}" dt="2025-05-30T13:09:39.247" v="2504" actId="1076"/>
          <ac:spMkLst>
            <pc:docMk/>
            <pc:sldMk cId="555199469" sldId="5245"/>
            <ac:spMk id="301" creationId="{1689C1F8-1567-2EC9-C3FD-E7BAC0D844B6}"/>
          </ac:spMkLst>
        </pc:spChg>
        <pc:grpChg chg="del">
          <ac:chgData name="Elisa Ruozzi" userId="77ee7f66-9226-4077-9924-c476c295b48a" providerId="ADAL" clId="{F77E0735-3618-4A35-8F85-64BD7E99B7ED}" dt="2025-05-30T12:59:26.858" v="2302" actId="478"/>
          <ac:grpSpMkLst>
            <pc:docMk/>
            <pc:sldMk cId="555199469" sldId="5245"/>
            <ac:grpSpMk id="13" creationId="{72A20A10-6215-F481-507A-F124AD38803A}"/>
          </ac:grpSpMkLst>
        </pc:grpChg>
        <pc:graphicFrameChg chg="del">
          <ac:chgData name="Elisa Ruozzi" userId="77ee7f66-9226-4077-9924-c476c295b48a" providerId="ADAL" clId="{F77E0735-3618-4A35-8F85-64BD7E99B7ED}" dt="2025-05-30T12:59:23.561" v="2300" actId="478"/>
          <ac:graphicFrameMkLst>
            <pc:docMk/>
            <pc:sldMk cId="555199469" sldId="5245"/>
            <ac:graphicFrameMk id="3" creationId="{7C1BA4FD-F9B7-6B59-3C48-E74662220608}"/>
          </ac:graphicFrameMkLst>
        </pc:graphicFrameChg>
        <pc:picChg chg="add mod modCrop">
          <ac:chgData name="Elisa Ruozzi" userId="77ee7f66-9226-4077-9924-c476c295b48a" providerId="ADAL" clId="{F77E0735-3618-4A35-8F85-64BD7E99B7ED}" dt="2025-05-30T13:08:33.623" v="2406" actId="1076"/>
          <ac:picMkLst>
            <pc:docMk/>
            <pc:sldMk cId="555199469" sldId="5245"/>
            <ac:picMk id="7" creationId="{5BB865E8-2F4B-8A21-AABC-7BF8271AB5F9}"/>
          </ac:picMkLst>
        </pc:picChg>
        <pc:picChg chg="add del mod">
          <ac:chgData name="Elisa Ruozzi" userId="77ee7f66-9226-4077-9924-c476c295b48a" providerId="ADAL" clId="{F77E0735-3618-4A35-8F85-64BD7E99B7ED}" dt="2025-05-30T13:06:20.263" v="2363" actId="478"/>
          <ac:picMkLst>
            <pc:docMk/>
            <pc:sldMk cId="555199469" sldId="5245"/>
            <ac:picMk id="8" creationId="{A1C4129C-0187-4A86-E95B-593B488CB034}"/>
          </ac:picMkLst>
        </pc:picChg>
        <pc:picChg chg="add mod">
          <ac:chgData name="Elisa Ruozzi" userId="77ee7f66-9226-4077-9924-c476c295b48a" providerId="ADAL" clId="{F77E0735-3618-4A35-8F85-64BD7E99B7ED}" dt="2025-05-30T13:08:39.532" v="2407" actId="1076"/>
          <ac:picMkLst>
            <pc:docMk/>
            <pc:sldMk cId="555199469" sldId="5245"/>
            <ac:picMk id="16" creationId="{F99DBE36-C159-6D87-6252-0DCA7965CF63}"/>
          </ac:picMkLst>
        </pc:picChg>
        <pc:picChg chg="add mod">
          <ac:chgData name="Elisa Ruozzi" userId="77ee7f66-9226-4077-9924-c476c295b48a" providerId="ADAL" clId="{F77E0735-3618-4A35-8F85-64BD7E99B7ED}" dt="2025-05-30T13:08:33.623" v="2406" actId="1076"/>
          <ac:picMkLst>
            <pc:docMk/>
            <pc:sldMk cId="555199469" sldId="5245"/>
            <ac:picMk id="17" creationId="{14FF9E98-CD2E-24FC-03B7-5E753C7880AF}"/>
          </ac:picMkLst>
        </pc:picChg>
        <pc:picChg chg="add mod modCrop">
          <ac:chgData name="Elisa Ruozzi" userId="77ee7f66-9226-4077-9924-c476c295b48a" providerId="ADAL" clId="{F77E0735-3618-4A35-8F85-64BD7E99B7ED}" dt="2025-05-30T13:08:33.623" v="2406" actId="1076"/>
          <ac:picMkLst>
            <pc:docMk/>
            <pc:sldMk cId="555199469" sldId="5245"/>
            <ac:picMk id="19" creationId="{41FFBB6F-4265-75F0-EACC-79912A281BA9}"/>
          </ac:picMkLst>
        </pc:picChg>
        <pc:picChg chg="add mod modCrop">
          <ac:chgData name="Elisa Ruozzi" userId="77ee7f66-9226-4077-9924-c476c295b48a" providerId="ADAL" clId="{F77E0735-3618-4A35-8F85-64BD7E99B7ED}" dt="2025-05-30T13:08:33.623" v="2406" actId="1076"/>
          <ac:picMkLst>
            <pc:docMk/>
            <pc:sldMk cId="555199469" sldId="5245"/>
            <ac:picMk id="22" creationId="{E4417EF8-4649-FE8F-2B16-EA1BD60B6927}"/>
          </ac:picMkLst>
        </pc:picChg>
        <pc:picChg chg="add del mod modCrop">
          <ac:chgData name="Elisa Ruozzi" userId="77ee7f66-9226-4077-9924-c476c295b48a" providerId="ADAL" clId="{F77E0735-3618-4A35-8F85-64BD7E99B7ED}" dt="2025-05-30T13:12:02.811" v="2512" actId="478"/>
          <ac:picMkLst>
            <pc:docMk/>
            <pc:sldMk cId="555199469" sldId="5245"/>
            <ac:picMk id="24" creationId="{1A821ABB-60DD-64B1-0C50-A52725511209}"/>
          </ac:picMkLst>
        </pc:picChg>
        <pc:picChg chg="add mod">
          <ac:chgData name="Elisa Ruozzi" userId="77ee7f66-9226-4077-9924-c476c295b48a" providerId="ADAL" clId="{F77E0735-3618-4A35-8F85-64BD7E99B7ED}" dt="2025-05-30T13:08:39.532" v="2407" actId="1076"/>
          <ac:picMkLst>
            <pc:docMk/>
            <pc:sldMk cId="555199469" sldId="5245"/>
            <ac:picMk id="26" creationId="{BFD99DB2-72F5-9577-42F7-7D5F9685FC2B}"/>
          </ac:picMkLst>
        </pc:picChg>
        <pc:picChg chg="add mod modCrop">
          <ac:chgData name="Elisa Ruozzi" userId="77ee7f66-9226-4077-9924-c476c295b48a" providerId="ADAL" clId="{F77E0735-3618-4A35-8F85-64BD7E99B7ED}" dt="2025-05-30T13:08:39.532" v="2407" actId="1076"/>
          <ac:picMkLst>
            <pc:docMk/>
            <pc:sldMk cId="555199469" sldId="5245"/>
            <ac:picMk id="28" creationId="{79983E14-F568-57F3-3723-D8A50ECDE8AF}"/>
          </ac:picMkLst>
        </pc:picChg>
        <pc:picChg chg="add mod modCrop">
          <ac:chgData name="Elisa Ruozzi" userId="77ee7f66-9226-4077-9924-c476c295b48a" providerId="ADAL" clId="{F77E0735-3618-4A35-8F85-64BD7E99B7ED}" dt="2025-05-30T13:12:23.892" v="2514"/>
          <ac:picMkLst>
            <pc:docMk/>
            <pc:sldMk cId="555199469" sldId="5245"/>
            <ac:picMk id="32" creationId="{7D834BE3-1B9B-0965-9F4E-B5074D1F6349}"/>
          </ac:picMkLst>
        </pc:picChg>
      </pc:sldChg>
      <pc:sldChg chg="modSp add del mod">
        <pc:chgData name="Elisa Ruozzi" userId="77ee7f66-9226-4077-9924-c476c295b48a" providerId="ADAL" clId="{F77E0735-3618-4A35-8F85-64BD7E99B7ED}" dt="2025-05-30T13:18:18.075" v="2678" actId="47"/>
        <pc:sldMkLst>
          <pc:docMk/>
          <pc:sldMk cId="111298239" sldId="5246"/>
        </pc:sldMkLst>
        <pc:spChg chg="mod">
          <ac:chgData name="Elisa Ruozzi" userId="77ee7f66-9226-4077-9924-c476c295b48a" providerId="ADAL" clId="{F77E0735-3618-4A35-8F85-64BD7E99B7ED}" dt="2025-05-30T13:18:13.777" v="2677" actId="20577"/>
          <ac:spMkLst>
            <pc:docMk/>
            <pc:sldMk cId="111298239" sldId="5246"/>
            <ac:spMk id="301" creationId="{82CF23E0-032B-ABA9-3F3E-B619F22BF38F}"/>
          </ac:spMkLst>
        </pc:spChg>
      </pc:sldChg>
      <pc:sldChg chg="addSp delSp modSp add del mod">
        <pc:chgData name="Elisa Ruozzi" userId="77ee7f66-9226-4077-9924-c476c295b48a" providerId="ADAL" clId="{F77E0735-3618-4A35-8F85-64BD7E99B7ED}" dt="2025-05-30T13:17:02.447" v="2618" actId="47"/>
        <pc:sldMkLst>
          <pc:docMk/>
          <pc:sldMk cId="2715431805" sldId="5246"/>
        </pc:sldMkLst>
        <pc:spChg chg="add mod">
          <ac:chgData name="Elisa Ruozzi" userId="77ee7f66-9226-4077-9924-c476c295b48a" providerId="ADAL" clId="{F77E0735-3618-4A35-8F85-64BD7E99B7ED}" dt="2025-05-30T13:16:58.625" v="2617" actId="20577"/>
          <ac:spMkLst>
            <pc:docMk/>
            <pc:sldMk cId="2715431805" sldId="5246"/>
            <ac:spMk id="3" creationId="{69D86CD7-C3C4-BCF1-DBE0-FF2F64952EBA}"/>
          </ac:spMkLst>
        </pc:spChg>
        <pc:spChg chg="del">
          <ac:chgData name="Elisa Ruozzi" userId="77ee7f66-9226-4077-9924-c476c295b48a" providerId="ADAL" clId="{F77E0735-3618-4A35-8F85-64BD7E99B7ED}" dt="2025-05-30T13:13:55.973" v="2516" actId="478"/>
          <ac:spMkLst>
            <pc:docMk/>
            <pc:sldMk cId="2715431805" sldId="5246"/>
            <ac:spMk id="29" creationId="{787165CE-9E67-D2DB-6CF5-6C430F93E3D1}"/>
          </ac:spMkLst>
        </pc:spChg>
        <pc:spChg chg="del">
          <ac:chgData name="Elisa Ruozzi" userId="77ee7f66-9226-4077-9924-c476c295b48a" providerId="ADAL" clId="{F77E0735-3618-4A35-8F85-64BD7E99B7ED}" dt="2025-05-30T13:13:57.868" v="2517" actId="478"/>
          <ac:spMkLst>
            <pc:docMk/>
            <pc:sldMk cId="2715431805" sldId="5246"/>
            <ac:spMk id="30" creationId="{A95E2E72-2DD8-E576-F397-D3918E1DF390}"/>
          </ac:spMkLst>
        </pc:spChg>
        <pc:spChg chg="mod">
          <ac:chgData name="Elisa Ruozzi" userId="77ee7f66-9226-4077-9924-c476c295b48a" providerId="ADAL" clId="{F77E0735-3618-4A35-8F85-64BD7E99B7ED}" dt="2025-05-30T13:16:39.383" v="2567" actId="20577"/>
          <ac:spMkLst>
            <pc:docMk/>
            <pc:sldMk cId="2715431805" sldId="5246"/>
            <ac:spMk id="301" creationId="{37A7A604-0DD0-AFBC-4AB7-4E3CF697775C}"/>
          </ac:spMkLst>
        </pc:sp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7" creationId="{CED0D97C-FF3D-70B9-6C83-5C9239710D5F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16" creationId="{5F993EE8-8768-8E0F-E30D-4D81C3405C2C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17" creationId="{C0C66395-6720-C349-91EC-CFCCBDDCE884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19" creationId="{8D011273-8B32-A1F5-52BB-BA06E0E4CF13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22" creationId="{86612A16-CDCC-7ECE-5F27-B42EE5EB6329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26" creationId="{D5B8464B-00B0-F3F1-FAB8-8BEC8927CD55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28" creationId="{1C0D34A8-EE7E-5F16-2789-66A1CC5A6BCE}"/>
          </ac:picMkLst>
        </pc:picChg>
        <pc:picChg chg="del">
          <ac:chgData name="Elisa Ruozzi" userId="77ee7f66-9226-4077-9924-c476c295b48a" providerId="ADAL" clId="{F77E0735-3618-4A35-8F85-64BD7E99B7ED}" dt="2025-05-30T13:13:55.973" v="2516" actId="478"/>
          <ac:picMkLst>
            <pc:docMk/>
            <pc:sldMk cId="2715431805" sldId="5246"/>
            <ac:picMk id="32" creationId="{B4297836-9BE9-601E-4FE0-9E42C431AC62}"/>
          </ac:picMkLst>
        </pc:picChg>
      </pc:sldChg>
    </pc:docChg>
  </pc:docChgLst>
  <pc:docChgLst>
    <pc:chgData name="Elisa Ruozzi" userId="77ee7f66-9226-4077-9924-c476c295b48a" providerId="ADAL" clId="{3743DC9B-F271-4BBC-AE6B-2D88F735DDAD}"/>
    <pc:docChg chg="undo custSel addSld modSld">
      <pc:chgData name="Elisa Ruozzi" userId="77ee7f66-9226-4077-9924-c476c295b48a" providerId="ADAL" clId="{3743DC9B-F271-4BBC-AE6B-2D88F735DDAD}" dt="2025-04-22T14:59:37.475" v="992" actId="1076"/>
      <pc:docMkLst>
        <pc:docMk/>
      </pc:docMkLst>
      <pc:sldChg chg="modSp mod">
        <pc:chgData name="Elisa Ruozzi" userId="77ee7f66-9226-4077-9924-c476c295b48a" providerId="ADAL" clId="{3743DC9B-F271-4BBC-AE6B-2D88F735DDAD}" dt="2025-04-22T06:56:32.335" v="59" actId="113"/>
        <pc:sldMkLst>
          <pc:docMk/>
          <pc:sldMk cId="1800488119" sldId="5209"/>
        </pc:sldMkLst>
      </pc:sldChg>
      <pc:sldChg chg="addSp delSp modSp mod">
        <pc:chgData name="Elisa Ruozzi" userId="77ee7f66-9226-4077-9924-c476c295b48a" providerId="ADAL" clId="{3743DC9B-F271-4BBC-AE6B-2D88F735DDAD}" dt="2025-04-22T14:59:37.475" v="992" actId="1076"/>
        <pc:sldMkLst>
          <pc:docMk/>
          <pc:sldMk cId="2054177180" sldId="5218"/>
        </pc:sldMkLst>
      </pc:sldChg>
      <pc:sldChg chg="addSp delSp modSp add mod delAnim">
        <pc:chgData name="Elisa Ruozzi" userId="77ee7f66-9226-4077-9924-c476c295b48a" providerId="ADAL" clId="{3743DC9B-F271-4BBC-AE6B-2D88F735DDAD}" dt="2025-04-22T07:32:12.498" v="674" actId="113"/>
        <pc:sldMkLst>
          <pc:docMk/>
          <pc:sldMk cId="634384286" sldId="2147483495"/>
        </pc:sldMkLst>
      </pc:sldChg>
      <pc:sldChg chg="add">
        <pc:chgData name="Elisa Ruozzi" userId="77ee7f66-9226-4077-9924-c476c295b48a" providerId="ADAL" clId="{3743DC9B-F271-4BBC-AE6B-2D88F735DDAD}" dt="2025-04-22T14:53:38.559" v="675"/>
        <pc:sldMkLst>
          <pc:docMk/>
          <pc:sldMk cId="2201743811" sldId="2147483497"/>
        </pc:sldMkLst>
      </pc:sldChg>
    </pc:docChg>
  </pc:docChgLst>
  <pc:docChgLst>
    <pc:chgData name="Giulio Sabellini" userId="S::giulio.sabellini@parmigianoreggiano.it::b8d2d539-808b-4680-bab8-05435bfb45d0" providerId="AD" clId="Web-{DA99ED5D-7704-A346-A67E-D219EB40DFAE}"/>
    <pc:docChg chg="addSld modSld">
      <pc:chgData name="Giulio Sabellini" userId="S::giulio.sabellini@parmigianoreggiano.it::b8d2d539-808b-4680-bab8-05435bfb45d0" providerId="AD" clId="Web-{DA99ED5D-7704-A346-A67E-D219EB40DFAE}" dt="2025-04-22T13:28:41.389" v="217" actId="20577"/>
      <pc:docMkLst>
        <pc:docMk/>
      </pc:docMkLst>
      <pc:sldChg chg="modSp">
        <pc:chgData name="Giulio Sabellini" userId="S::giulio.sabellini@parmigianoreggiano.it::b8d2d539-808b-4680-bab8-05435bfb45d0" providerId="AD" clId="Web-{DA99ED5D-7704-A346-A67E-D219EB40DFAE}" dt="2025-04-22T13:28:41.389" v="217" actId="20577"/>
        <pc:sldMkLst>
          <pc:docMk/>
          <pc:sldMk cId="2241306193" sldId="257"/>
        </pc:sldMkLst>
        <pc:spChg chg="mod">
          <ac:chgData name="Giulio Sabellini" userId="S::giulio.sabellini@parmigianoreggiano.it::b8d2d539-808b-4680-bab8-05435bfb45d0" providerId="AD" clId="Web-{DA99ED5D-7704-A346-A67E-D219EB40DFAE}" dt="2025-04-22T13:28:41.389" v="217" actId="20577"/>
          <ac:spMkLst>
            <pc:docMk/>
            <pc:sldMk cId="2241306193" sldId="257"/>
            <ac:spMk id="3" creationId="{B02DB965-11A9-8AB5-05B9-4D40C430D4A8}"/>
          </ac:spMkLst>
        </pc:spChg>
      </pc:sldChg>
      <pc:sldChg chg="modSp">
        <pc:chgData name="Giulio Sabellini" userId="S::giulio.sabellini@parmigianoreggiano.it::b8d2d539-808b-4680-bab8-05435bfb45d0" providerId="AD" clId="Web-{DA99ED5D-7704-A346-A67E-D219EB40DFAE}" dt="2025-04-22T13:26:05.258" v="181" actId="1076"/>
        <pc:sldMkLst>
          <pc:docMk/>
          <pc:sldMk cId="1800488119" sldId="5209"/>
        </pc:sldMkLst>
      </pc:sldChg>
      <pc:sldChg chg="modSp">
        <pc:chgData name="Giulio Sabellini" userId="S::giulio.sabellini@parmigianoreggiano.it::b8d2d539-808b-4680-bab8-05435bfb45d0" providerId="AD" clId="Web-{DA99ED5D-7704-A346-A67E-D219EB40DFAE}" dt="2025-04-22T13:28:10.763" v="215" actId="1076"/>
        <pc:sldMkLst>
          <pc:docMk/>
          <pc:sldMk cId="3383294035" sldId="5236"/>
        </pc:sldMkLst>
      </pc:sldChg>
      <pc:sldChg chg="addSp delSp modSp add replId">
        <pc:chgData name="Giulio Sabellini" userId="S::giulio.sabellini@parmigianoreggiano.it::b8d2d539-808b-4680-bab8-05435bfb45d0" providerId="AD" clId="Web-{DA99ED5D-7704-A346-A67E-D219EB40DFAE}" dt="2025-04-22T13:25:12.756" v="170" actId="20577"/>
        <pc:sldMkLst>
          <pc:docMk/>
          <pc:sldMk cId="348513034" sldId="2147483496"/>
        </pc:sldMkLst>
      </pc:sldChg>
    </pc:docChg>
  </pc:docChgLst>
  <pc:docChgLst>
    <pc:chgData name="Elisa Ruozzi" userId="77ee7f66-9226-4077-9924-c476c295b48a" providerId="ADAL" clId="{0512C252-9724-4F83-9E8A-43D6CD6D5B34}"/>
    <pc:docChg chg="undo redo custSel modSld">
      <pc:chgData name="Elisa Ruozzi" userId="77ee7f66-9226-4077-9924-c476c295b48a" providerId="ADAL" clId="{0512C252-9724-4F83-9E8A-43D6CD6D5B34}" dt="2025-02-13T10:46:24.699" v="198" actId="20577"/>
      <pc:docMkLst>
        <pc:docMk/>
      </pc:docMkLst>
      <pc:sldChg chg="modSp mod">
        <pc:chgData name="Elisa Ruozzi" userId="77ee7f66-9226-4077-9924-c476c295b48a" providerId="ADAL" clId="{0512C252-9724-4F83-9E8A-43D6CD6D5B34}" dt="2025-02-13T10:46:24.699" v="198" actId="20577"/>
        <pc:sldMkLst>
          <pc:docMk/>
          <pc:sldMk cId="2241306193" sldId="257"/>
        </pc:sldMkLst>
      </pc:sldChg>
      <pc:sldChg chg="modSp mod">
        <pc:chgData name="Elisa Ruozzi" userId="77ee7f66-9226-4077-9924-c476c295b48a" providerId="ADAL" clId="{0512C252-9724-4F83-9E8A-43D6CD6D5B34}" dt="2025-02-13T08:39:28.470" v="99" actId="113"/>
        <pc:sldMkLst>
          <pc:docMk/>
          <pc:sldMk cId="2766111250" sldId="5214"/>
        </pc:sldMkLst>
      </pc:sldChg>
      <pc:sldChg chg="modSp mod">
        <pc:chgData name="Elisa Ruozzi" userId="77ee7f66-9226-4077-9924-c476c295b48a" providerId="ADAL" clId="{0512C252-9724-4F83-9E8A-43D6CD6D5B34}" dt="2025-02-13T08:40:20.951" v="102" actId="14100"/>
        <pc:sldMkLst>
          <pc:docMk/>
          <pc:sldMk cId="1275530995" sldId="5216"/>
        </pc:sldMkLst>
      </pc:sldChg>
      <pc:sldChg chg="modSp mod">
        <pc:chgData name="Elisa Ruozzi" userId="77ee7f66-9226-4077-9924-c476c295b48a" providerId="ADAL" clId="{0512C252-9724-4F83-9E8A-43D6CD6D5B34}" dt="2025-02-13T08:40:40.212" v="105" actId="1076"/>
        <pc:sldMkLst>
          <pc:docMk/>
          <pc:sldMk cId="233768027" sldId="5220"/>
        </pc:sldMkLst>
      </pc:sldChg>
      <pc:sldChg chg="modSp mod">
        <pc:chgData name="Elisa Ruozzi" userId="77ee7f66-9226-4077-9924-c476c295b48a" providerId="ADAL" clId="{0512C252-9724-4F83-9E8A-43D6CD6D5B34}" dt="2025-02-13T10:44:38.927" v="160" actId="1076"/>
        <pc:sldMkLst>
          <pc:docMk/>
          <pc:sldMk cId="705849578" sldId="5224"/>
        </pc:sldMkLst>
      </pc:sldChg>
      <pc:sldChg chg="modSp mod">
        <pc:chgData name="Elisa Ruozzi" userId="77ee7f66-9226-4077-9924-c476c295b48a" providerId="ADAL" clId="{0512C252-9724-4F83-9E8A-43D6CD6D5B34}" dt="2025-01-30T09:08:44.535" v="70" actId="20577"/>
        <pc:sldMkLst>
          <pc:docMk/>
          <pc:sldMk cId="3512593656" sldId="5225"/>
        </pc:sldMkLst>
      </pc:sldChg>
      <pc:sldChg chg="modSp mod">
        <pc:chgData name="Elisa Ruozzi" userId="77ee7f66-9226-4077-9924-c476c295b48a" providerId="ADAL" clId="{0512C252-9724-4F83-9E8A-43D6CD6D5B34}" dt="2025-01-30T09:15:49.385" v="84" actId="1076"/>
        <pc:sldMkLst>
          <pc:docMk/>
          <pc:sldMk cId="3726607712" sldId="5228"/>
        </pc:sldMkLst>
      </pc:sldChg>
      <pc:sldChg chg="modSp mod">
        <pc:chgData name="Elisa Ruozzi" userId="77ee7f66-9226-4077-9924-c476c295b48a" providerId="ADAL" clId="{0512C252-9724-4F83-9E8A-43D6CD6D5B34}" dt="2025-02-13T10:37:53.324" v="139" actId="1076"/>
        <pc:sldMkLst>
          <pc:docMk/>
          <pc:sldMk cId="2352706699" sldId="5232"/>
        </pc:sldMkLst>
      </pc:sldChg>
      <pc:sldChg chg="modSp mod">
        <pc:chgData name="Elisa Ruozzi" userId="77ee7f66-9226-4077-9924-c476c295b48a" providerId="ADAL" clId="{0512C252-9724-4F83-9E8A-43D6CD6D5B34}" dt="2025-02-13T10:42:06.502" v="152" actId="1076"/>
        <pc:sldMkLst>
          <pc:docMk/>
          <pc:sldMk cId="4067068677" sldId="5235"/>
        </pc:sldMkLst>
      </pc:sldChg>
      <pc:sldChg chg="modSp mod">
        <pc:chgData name="Elisa Ruozzi" userId="77ee7f66-9226-4077-9924-c476c295b48a" providerId="ADAL" clId="{0512C252-9724-4F83-9E8A-43D6CD6D5B34}" dt="2025-02-13T10:46:13.411" v="179" actId="20577"/>
        <pc:sldMkLst>
          <pc:docMk/>
          <pc:sldMk cId="3383294035" sldId="5236"/>
        </pc:sldMkLst>
      </pc:sldChg>
      <pc:sldChg chg="delSp modSp mod">
        <pc:chgData name="Elisa Ruozzi" userId="77ee7f66-9226-4077-9924-c476c295b48a" providerId="ADAL" clId="{0512C252-9724-4F83-9E8A-43D6CD6D5B34}" dt="2025-01-30T09:14:39.633" v="81" actId="478"/>
        <pc:sldMkLst>
          <pc:docMk/>
          <pc:sldMk cId="685156191" sldId="2147483489"/>
        </pc:sldMkLst>
      </pc:sldChg>
      <pc:sldChg chg="delSp modSp mod">
        <pc:chgData name="Elisa Ruozzi" userId="77ee7f66-9226-4077-9924-c476c295b48a" providerId="ADAL" clId="{0512C252-9724-4F83-9E8A-43D6CD6D5B34}" dt="2025-02-13T10:43:51.415" v="153" actId="108"/>
        <pc:sldMkLst>
          <pc:docMk/>
          <pc:sldMk cId="130299075" sldId="2147483490"/>
        </pc:sldMkLst>
      </pc:sldChg>
      <pc:sldChg chg="delSp modSp mod">
        <pc:chgData name="Elisa Ruozzi" userId="77ee7f66-9226-4077-9924-c476c295b48a" providerId="ADAL" clId="{0512C252-9724-4F83-9E8A-43D6CD6D5B34}" dt="2025-02-13T10:43:59.676" v="154" actId="108"/>
        <pc:sldMkLst>
          <pc:docMk/>
          <pc:sldMk cId="2573599772" sldId="2147483491"/>
        </pc:sldMkLst>
      </pc:sldChg>
      <pc:sldChg chg="delSp modSp mod">
        <pc:chgData name="Elisa Ruozzi" userId="77ee7f66-9226-4077-9924-c476c295b48a" providerId="ADAL" clId="{0512C252-9724-4F83-9E8A-43D6CD6D5B34}" dt="2025-02-13T10:39:09.936" v="141" actId="20577"/>
        <pc:sldMkLst>
          <pc:docMk/>
          <pc:sldMk cId="48726449" sldId="2147483492"/>
        </pc:sldMkLst>
      </pc:sldChg>
      <pc:sldChg chg="delSp mod">
        <pc:chgData name="Elisa Ruozzi" userId="77ee7f66-9226-4077-9924-c476c295b48a" providerId="ADAL" clId="{0512C252-9724-4F83-9E8A-43D6CD6D5B34}" dt="2025-01-30T09:14:42.384" v="82" actId="478"/>
        <pc:sldMkLst>
          <pc:docMk/>
          <pc:sldMk cId="620741963" sldId="2147483493"/>
        </pc:sldMkLst>
      </pc:sldChg>
      <pc:sldChg chg="modSp mod">
        <pc:chgData name="Elisa Ruozzi" userId="77ee7f66-9226-4077-9924-c476c295b48a" providerId="ADAL" clId="{0512C252-9724-4F83-9E8A-43D6CD6D5B34}" dt="2025-02-13T10:33:01.599" v="119" actId="20577"/>
        <pc:sldMkLst>
          <pc:docMk/>
          <pc:sldMk cId="7579736" sldId="2147483494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7A8B7-C086-44D2-898B-678E5ADADAD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60D912F-0A82-4BF4-87BF-E83BE52BE04C}">
      <dgm:prSet phldrT="[Testo]" custT="1"/>
      <dgm:spPr/>
      <dgm:t>
        <a:bodyPr/>
        <a:lstStyle/>
        <a:p>
          <a:pPr algn="l"/>
          <a:r>
            <a:rPr lang="it-IT" sz="2000" b="1" dirty="0"/>
            <a:t>1934</a:t>
          </a:r>
        </a:p>
        <a:p>
          <a:pPr algn="ctr"/>
          <a:r>
            <a:rPr lang="it-IT" sz="1400" dirty="0"/>
            <a:t>Fondazione del CFPR</a:t>
          </a:r>
        </a:p>
      </dgm:t>
    </dgm:pt>
    <dgm:pt modelId="{46E554D3-0F16-46F8-908C-2EC5B7B33239}" type="parTrans" cxnId="{1D98B174-3D24-4FB0-88AC-FF52FA6BAA4B}">
      <dgm:prSet/>
      <dgm:spPr/>
      <dgm:t>
        <a:bodyPr/>
        <a:lstStyle/>
        <a:p>
          <a:endParaRPr lang="it-IT"/>
        </a:p>
      </dgm:t>
    </dgm:pt>
    <dgm:pt modelId="{45F2CDD9-F78A-4BED-8BA4-7E5293D5E31E}" type="sibTrans" cxnId="{1D98B174-3D24-4FB0-88AC-FF52FA6BAA4B}">
      <dgm:prSet/>
      <dgm:spPr/>
      <dgm:t>
        <a:bodyPr/>
        <a:lstStyle/>
        <a:p>
          <a:endParaRPr lang="it-IT"/>
        </a:p>
      </dgm:t>
    </dgm:pt>
    <dgm:pt modelId="{0438C050-5759-441E-BA90-B25B19AB2EE0}">
      <dgm:prSet phldrT="[Testo]" custT="1"/>
      <dgm:spPr/>
      <dgm:t>
        <a:bodyPr/>
        <a:lstStyle/>
        <a:p>
          <a:pPr algn="l"/>
          <a:r>
            <a:rPr lang="it-IT" sz="2000" b="1" dirty="0"/>
            <a:t>1954</a:t>
          </a:r>
        </a:p>
        <a:p>
          <a:pPr algn="ctr"/>
          <a:r>
            <a:rPr lang="it-IT" sz="1400" dirty="0"/>
            <a:t>Il Consorzio definisce il primo standard di produzione, da cui evolverà l’attuale disciplinare</a:t>
          </a:r>
        </a:p>
      </dgm:t>
    </dgm:pt>
    <dgm:pt modelId="{4ABF6BFA-6316-4DF8-AE69-131C9FDD5C73}" type="parTrans" cxnId="{01DE83E8-2FFD-438B-8512-DE926DEBB80B}">
      <dgm:prSet/>
      <dgm:spPr/>
      <dgm:t>
        <a:bodyPr/>
        <a:lstStyle/>
        <a:p>
          <a:endParaRPr lang="it-IT"/>
        </a:p>
      </dgm:t>
    </dgm:pt>
    <dgm:pt modelId="{9991A8B2-C360-4235-8F3D-597044E5C21B}" type="sibTrans" cxnId="{01DE83E8-2FFD-438B-8512-DE926DEBB80B}">
      <dgm:prSet/>
      <dgm:spPr/>
      <dgm:t>
        <a:bodyPr/>
        <a:lstStyle/>
        <a:p>
          <a:endParaRPr lang="it-IT"/>
        </a:p>
      </dgm:t>
    </dgm:pt>
    <dgm:pt modelId="{14A22DBC-AC78-4F17-8FB4-9DD50AF022F9}">
      <dgm:prSet phldrT="[Testo]" custT="1"/>
      <dgm:spPr/>
      <dgm:t>
        <a:bodyPr/>
        <a:lstStyle/>
        <a:p>
          <a:pPr algn="l"/>
          <a:r>
            <a:rPr lang="it-IT" sz="2000" b="1" dirty="0"/>
            <a:t>1964</a:t>
          </a:r>
        </a:p>
        <a:p>
          <a:pPr algn="ctr"/>
          <a:r>
            <a:rPr lang="it-IT" sz="1400" dirty="0"/>
            <a:t>Nasce la marchiatura d’origine con la caratteristica scritta a puntini, la matricola del caseificio e mese/anno di produzione</a:t>
          </a:r>
        </a:p>
      </dgm:t>
    </dgm:pt>
    <dgm:pt modelId="{4DEDDAEB-568D-403D-ABDC-146281A34334}" type="parTrans" cxnId="{95D3B62B-1CA3-4E7B-8A5D-6959FFE29CE7}">
      <dgm:prSet/>
      <dgm:spPr/>
      <dgm:t>
        <a:bodyPr/>
        <a:lstStyle/>
        <a:p>
          <a:endParaRPr lang="it-IT"/>
        </a:p>
      </dgm:t>
    </dgm:pt>
    <dgm:pt modelId="{22DF7392-5C1C-4023-9158-8947F9878E78}" type="sibTrans" cxnId="{95D3B62B-1CA3-4E7B-8A5D-6959FFE29CE7}">
      <dgm:prSet/>
      <dgm:spPr/>
      <dgm:t>
        <a:bodyPr/>
        <a:lstStyle/>
        <a:p>
          <a:endParaRPr lang="it-IT"/>
        </a:p>
      </dgm:t>
    </dgm:pt>
    <dgm:pt modelId="{D83CA530-F40E-4D4D-B5D4-CD25E4F984E3}">
      <dgm:prSet custT="1"/>
      <dgm:spPr/>
      <dgm:t>
        <a:bodyPr/>
        <a:lstStyle/>
        <a:p>
          <a:pPr algn="l"/>
          <a:r>
            <a:rPr lang="it-IT" sz="2000" b="1" dirty="0"/>
            <a:t>1996 </a:t>
          </a:r>
        </a:p>
        <a:p>
          <a:pPr algn="ctr"/>
          <a:r>
            <a:rPr lang="it-IT" sz="1400" dirty="0"/>
            <a:t>Il Parmigiano Reggiano è riconosciuto come DOP europea</a:t>
          </a:r>
        </a:p>
      </dgm:t>
    </dgm:pt>
    <dgm:pt modelId="{565418C0-87E3-40C1-91D7-920D80AD4CE7}" type="parTrans" cxnId="{8C2337AE-A0BC-4C2B-BE8C-935FDB693351}">
      <dgm:prSet/>
      <dgm:spPr/>
      <dgm:t>
        <a:bodyPr/>
        <a:lstStyle/>
        <a:p>
          <a:endParaRPr lang="it-IT"/>
        </a:p>
      </dgm:t>
    </dgm:pt>
    <dgm:pt modelId="{68331F82-14DC-44DB-81E7-97BB5B99779C}" type="sibTrans" cxnId="{8C2337AE-A0BC-4C2B-BE8C-935FDB693351}">
      <dgm:prSet/>
      <dgm:spPr/>
      <dgm:t>
        <a:bodyPr/>
        <a:lstStyle/>
        <a:p>
          <a:endParaRPr lang="it-IT"/>
        </a:p>
      </dgm:t>
    </dgm:pt>
    <dgm:pt modelId="{9612E8C3-3265-429F-927D-D9DE7877DBCA}">
      <dgm:prSet custT="1"/>
      <dgm:spPr/>
      <dgm:t>
        <a:bodyPr/>
        <a:lstStyle/>
        <a:p>
          <a:pPr algn="l"/>
          <a:r>
            <a:rPr lang="it-IT" sz="2000" b="1" dirty="0"/>
            <a:t>2024</a:t>
          </a:r>
        </a:p>
        <a:p>
          <a:pPr algn="ctr"/>
          <a:r>
            <a:rPr lang="it-IT" sz="1400" dirty="0"/>
            <a:t>Il Consorzio compie 90 anni alla presenza del Presidente della Repubblica Sergio Mattarella</a:t>
          </a:r>
        </a:p>
      </dgm:t>
    </dgm:pt>
    <dgm:pt modelId="{9146F20E-9182-4BF9-8D00-72C714D55F0A}" type="parTrans" cxnId="{1E31206D-76CE-49D1-BBFA-94313C538E80}">
      <dgm:prSet/>
      <dgm:spPr/>
      <dgm:t>
        <a:bodyPr/>
        <a:lstStyle/>
        <a:p>
          <a:endParaRPr lang="it-IT"/>
        </a:p>
      </dgm:t>
    </dgm:pt>
    <dgm:pt modelId="{74AE5F73-BF7E-43B9-98D8-4AC858096B42}" type="sibTrans" cxnId="{1E31206D-76CE-49D1-BBFA-94313C538E80}">
      <dgm:prSet/>
      <dgm:spPr/>
      <dgm:t>
        <a:bodyPr/>
        <a:lstStyle/>
        <a:p>
          <a:endParaRPr lang="it-IT"/>
        </a:p>
      </dgm:t>
    </dgm:pt>
    <dgm:pt modelId="{D9474ECD-B138-4E7E-8E3C-6E5243FE2A36}" type="pres">
      <dgm:prSet presAssocID="{F5E7A8B7-C086-44D2-898B-678E5ADADADE}" presName="arrowDiagram" presStyleCnt="0">
        <dgm:presLayoutVars>
          <dgm:chMax val="5"/>
          <dgm:dir/>
          <dgm:resizeHandles val="exact"/>
        </dgm:presLayoutVars>
      </dgm:prSet>
      <dgm:spPr/>
    </dgm:pt>
    <dgm:pt modelId="{1DD55BB4-0FE6-458D-B696-63A2B4331430}" type="pres">
      <dgm:prSet presAssocID="{F5E7A8B7-C086-44D2-898B-678E5ADADADE}" presName="arrow" presStyleLbl="bgShp" presStyleIdx="0" presStyleCnt="1" custScaleX="126540"/>
      <dgm:spPr>
        <a:solidFill>
          <a:srgbClr val="FEEECA"/>
        </a:solidFill>
        <a:ln w="19050">
          <a:solidFill>
            <a:srgbClr val="CFB471"/>
          </a:solidFill>
        </a:ln>
      </dgm:spPr>
    </dgm:pt>
    <dgm:pt modelId="{C40354D3-0424-44FE-BE11-BE045E54EF6F}" type="pres">
      <dgm:prSet presAssocID="{F5E7A8B7-C086-44D2-898B-678E5ADADADE}" presName="arrowDiagram5" presStyleCnt="0"/>
      <dgm:spPr/>
    </dgm:pt>
    <dgm:pt modelId="{0AC28143-F0D6-473A-A0FD-62D8392B293F}" type="pres">
      <dgm:prSet presAssocID="{560D912F-0A82-4BF4-87BF-E83BE52BE04C}" presName="bullet5a" presStyleLbl="node1" presStyleIdx="0" presStyleCnt="5" custLinFactX="-97356" custLinFactY="-55807" custLinFactNeighborX="-100000" custLinFactNeighborY="-100000"/>
      <dgm:spPr>
        <a:solidFill>
          <a:srgbClr val="CFB471"/>
        </a:solidFill>
      </dgm:spPr>
    </dgm:pt>
    <dgm:pt modelId="{BF2DAFED-0ACA-4629-9B4A-DBDDCDD447CF}" type="pres">
      <dgm:prSet presAssocID="{560D912F-0A82-4BF4-87BF-E83BE52BE04C}" presName="textBox5a" presStyleLbl="revTx" presStyleIdx="0" presStyleCnt="5" custScaleY="87196" custLinFactNeighborX="-27963" custLinFactNeighborY="-14831">
        <dgm:presLayoutVars>
          <dgm:bulletEnabled val="1"/>
        </dgm:presLayoutVars>
      </dgm:prSet>
      <dgm:spPr/>
    </dgm:pt>
    <dgm:pt modelId="{14D525ED-1306-4A74-A1C1-6A3210940723}" type="pres">
      <dgm:prSet presAssocID="{0438C050-5759-441E-BA90-B25B19AB2EE0}" presName="bullet5b" presStyleLbl="node1" presStyleIdx="1" presStyleCnt="5" custLinFactNeighborX="-61938" custLinFactNeighborY="-50878"/>
      <dgm:spPr>
        <a:solidFill>
          <a:srgbClr val="CFB471"/>
        </a:solidFill>
      </dgm:spPr>
    </dgm:pt>
    <dgm:pt modelId="{22D1891A-B977-44B6-B2A6-0125ED662ED1}" type="pres">
      <dgm:prSet presAssocID="{0438C050-5759-441E-BA90-B25B19AB2EE0}" presName="textBox5b" presStyleLbl="revTx" presStyleIdx="1" presStyleCnt="5" custScaleY="91478">
        <dgm:presLayoutVars>
          <dgm:bulletEnabled val="1"/>
        </dgm:presLayoutVars>
      </dgm:prSet>
      <dgm:spPr/>
    </dgm:pt>
    <dgm:pt modelId="{D6059E73-2111-4057-9DA6-5B3907CC99E2}" type="pres">
      <dgm:prSet presAssocID="{14A22DBC-AC78-4F17-8FB4-9DD50AF022F9}" presName="bullet5c" presStyleLbl="node1" presStyleIdx="2" presStyleCnt="5" custLinFactNeighborX="-14931" custLinFactNeighborY="-26937"/>
      <dgm:spPr>
        <a:solidFill>
          <a:srgbClr val="CFB471"/>
        </a:solidFill>
      </dgm:spPr>
    </dgm:pt>
    <dgm:pt modelId="{1BD22A3F-8C9C-4CFA-8E1F-4B032306DA17}" type="pres">
      <dgm:prSet presAssocID="{14A22DBC-AC78-4F17-8FB4-9DD50AF022F9}" presName="textBox5c" presStyleLbl="revTx" presStyleIdx="2" presStyleCnt="5">
        <dgm:presLayoutVars>
          <dgm:bulletEnabled val="1"/>
        </dgm:presLayoutVars>
      </dgm:prSet>
      <dgm:spPr/>
    </dgm:pt>
    <dgm:pt modelId="{9E5E5B3D-1FDD-42EF-B9AE-A91AC6A78DC0}" type="pres">
      <dgm:prSet presAssocID="{D83CA530-F40E-4D4D-B5D4-CD25E4F984E3}" presName="bullet5d" presStyleLbl="node1" presStyleIdx="3" presStyleCnt="5" custLinFactNeighborX="-7707" custLinFactNeighborY="-11983"/>
      <dgm:spPr>
        <a:solidFill>
          <a:srgbClr val="CFB471"/>
        </a:solidFill>
      </dgm:spPr>
    </dgm:pt>
    <dgm:pt modelId="{920264AB-4147-4350-9DCE-428A246A5E36}" type="pres">
      <dgm:prSet presAssocID="{D83CA530-F40E-4D4D-B5D4-CD25E4F984E3}" presName="textBox5d" presStyleLbl="revTx" presStyleIdx="3" presStyleCnt="5" custScaleY="88588">
        <dgm:presLayoutVars>
          <dgm:bulletEnabled val="1"/>
        </dgm:presLayoutVars>
      </dgm:prSet>
      <dgm:spPr/>
    </dgm:pt>
    <dgm:pt modelId="{EEE34774-DCC7-4D05-85CD-9A1402F08D15}" type="pres">
      <dgm:prSet presAssocID="{9612E8C3-3265-429F-927D-D9DE7877DBCA}" presName="bullet5e" presStyleLbl="node1" presStyleIdx="4" presStyleCnt="5" custLinFactNeighborX="7056" custLinFactNeighborY="-11088"/>
      <dgm:spPr>
        <a:solidFill>
          <a:srgbClr val="CFB471"/>
        </a:solidFill>
      </dgm:spPr>
    </dgm:pt>
    <dgm:pt modelId="{AB340748-4A66-480A-BFC5-E025E7828EFF}" type="pres">
      <dgm:prSet presAssocID="{9612E8C3-3265-429F-927D-D9DE7877DBCA}" presName="textBox5e" presStyleLbl="revTx" presStyleIdx="4" presStyleCnt="5" custScaleY="84487">
        <dgm:presLayoutVars>
          <dgm:bulletEnabled val="1"/>
        </dgm:presLayoutVars>
      </dgm:prSet>
      <dgm:spPr/>
    </dgm:pt>
  </dgm:ptLst>
  <dgm:cxnLst>
    <dgm:cxn modelId="{7EEF441F-C26A-4FA1-9873-8B5B7BDC46A9}" type="presOf" srcId="{F5E7A8B7-C086-44D2-898B-678E5ADADADE}" destId="{D9474ECD-B138-4E7E-8E3C-6E5243FE2A36}" srcOrd="0" destOrd="0" presId="urn:microsoft.com/office/officeart/2005/8/layout/arrow2"/>
    <dgm:cxn modelId="{67DFFB25-CA8B-4369-9FAE-EF68B05BE4B8}" type="presOf" srcId="{560D912F-0A82-4BF4-87BF-E83BE52BE04C}" destId="{BF2DAFED-0ACA-4629-9B4A-DBDDCDD447CF}" srcOrd="0" destOrd="0" presId="urn:microsoft.com/office/officeart/2005/8/layout/arrow2"/>
    <dgm:cxn modelId="{95D3B62B-1CA3-4E7B-8A5D-6959FFE29CE7}" srcId="{F5E7A8B7-C086-44D2-898B-678E5ADADADE}" destId="{14A22DBC-AC78-4F17-8FB4-9DD50AF022F9}" srcOrd="2" destOrd="0" parTransId="{4DEDDAEB-568D-403D-ABDC-146281A34334}" sibTransId="{22DF7392-5C1C-4023-9158-8947F9878E78}"/>
    <dgm:cxn modelId="{46BB0D2F-E02C-43C0-A214-1856BB718C7B}" type="presOf" srcId="{D83CA530-F40E-4D4D-B5D4-CD25E4F984E3}" destId="{920264AB-4147-4350-9DCE-428A246A5E36}" srcOrd="0" destOrd="0" presId="urn:microsoft.com/office/officeart/2005/8/layout/arrow2"/>
    <dgm:cxn modelId="{3EC7853A-90E2-472E-9DE1-CC0B6B755DD8}" type="presOf" srcId="{9612E8C3-3265-429F-927D-D9DE7877DBCA}" destId="{AB340748-4A66-480A-BFC5-E025E7828EFF}" srcOrd="0" destOrd="0" presId="urn:microsoft.com/office/officeart/2005/8/layout/arrow2"/>
    <dgm:cxn modelId="{E65B513E-DD5C-4A8B-9320-60E515628F84}" type="presOf" srcId="{14A22DBC-AC78-4F17-8FB4-9DD50AF022F9}" destId="{1BD22A3F-8C9C-4CFA-8E1F-4B032306DA17}" srcOrd="0" destOrd="0" presId="urn:microsoft.com/office/officeart/2005/8/layout/arrow2"/>
    <dgm:cxn modelId="{1E31206D-76CE-49D1-BBFA-94313C538E80}" srcId="{F5E7A8B7-C086-44D2-898B-678E5ADADADE}" destId="{9612E8C3-3265-429F-927D-D9DE7877DBCA}" srcOrd="4" destOrd="0" parTransId="{9146F20E-9182-4BF9-8D00-72C714D55F0A}" sibTransId="{74AE5F73-BF7E-43B9-98D8-4AC858096B42}"/>
    <dgm:cxn modelId="{1D98B174-3D24-4FB0-88AC-FF52FA6BAA4B}" srcId="{F5E7A8B7-C086-44D2-898B-678E5ADADADE}" destId="{560D912F-0A82-4BF4-87BF-E83BE52BE04C}" srcOrd="0" destOrd="0" parTransId="{46E554D3-0F16-46F8-908C-2EC5B7B33239}" sibTransId="{45F2CDD9-F78A-4BED-8BA4-7E5293D5E31E}"/>
    <dgm:cxn modelId="{8C2337AE-A0BC-4C2B-BE8C-935FDB693351}" srcId="{F5E7A8B7-C086-44D2-898B-678E5ADADADE}" destId="{D83CA530-F40E-4D4D-B5D4-CD25E4F984E3}" srcOrd="3" destOrd="0" parTransId="{565418C0-87E3-40C1-91D7-920D80AD4CE7}" sibTransId="{68331F82-14DC-44DB-81E7-97BB5B99779C}"/>
    <dgm:cxn modelId="{6E365BC1-F1D4-47C4-9997-AC86CC95A733}" type="presOf" srcId="{0438C050-5759-441E-BA90-B25B19AB2EE0}" destId="{22D1891A-B977-44B6-B2A6-0125ED662ED1}" srcOrd="0" destOrd="0" presId="urn:microsoft.com/office/officeart/2005/8/layout/arrow2"/>
    <dgm:cxn modelId="{01DE83E8-2FFD-438B-8512-DE926DEBB80B}" srcId="{F5E7A8B7-C086-44D2-898B-678E5ADADADE}" destId="{0438C050-5759-441E-BA90-B25B19AB2EE0}" srcOrd="1" destOrd="0" parTransId="{4ABF6BFA-6316-4DF8-AE69-131C9FDD5C73}" sibTransId="{9991A8B2-C360-4235-8F3D-597044E5C21B}"/>
    <dgm:cxn modelId="{8D5C24F8-8611-447A-8C91-E48C0140EA6E}" type="presParOf" srcId="{D9474ECD-B138-4E7E-8E3C-6E5243FE2A36}" destId="{1DD55BB4-0FE6-458D-B696-63A2B4331430}" srcOrd="0" destOrd="0" presId="urn:microsoft.com/office/officeart/2005/8/layout/arrow2"/>
    <dgm:cxn modelId="{AD1EB9F1-01AE-4400-B2FA-DCB1093B1521}" type="presParOf" srcId="{D9474ECD-B138-4E7E-8E3C-6E5243FE2A36}" destId="{C40354D3-0424-44FE-BE11-BE045E54EF6F}" srcOrd="1" destOrd="0" presId="urn:microsoft.com/office/officeart/2005/8/layout/arrow2"/>
    <dgm:cxn modelId="{FCEE4CE4-6835-4DB2-878A-517510CA1A24}" type="presParOf" srcId="{C40354D3-0424-44FE-BE11-BE045E54EF6F}" destId="{0AC28143-F0D6-473A-A0FD-62D8392B293F}" srcOrd="0" destOrd="0" presId="urn:microsoft.com/office/officeart/2005/8/layout/arrow2"/>
    <dgm:cxn modelId="{8AC3F5AC-399D-46AE-8A2E-BF0D72670372}" type="presParOf" srcId="{C40354D3-0424-44FE-BE11-BE045E54EF6F}" destId="{BF2DAFED-0ACA-4629-9B4A-DBDDCDD447CF}" srcOrd="1" destOrd="0" presId="urn:microsoft.com/office/officeart/2005/8/layout/arrow2"/>
    <dgm:cxn modelId="{9AD6A964-7171-4BE3-8F1A-867C342E1DDA}" type="presParOf" srcId="{C40354D3-0424-44FE-BE11-BE045E54EF6F}" destId="{14D525ED-1306-4A74-A1C1-6A3210940723}" srcOrd="2" destOrd="0" presId="urn:microsoft.com/office/officeart/2005/8/layout/arrow2"/>
    <dgm:cxn modelId="{72FFEB32-EA80-4378-B05D-D4B230926F56}" type="presParOf" srcId="{C40354D3-0424-44FE-BE11-BE045E54EF6F}" destId="{22D1891A-B977-44B6-B2A6-0125ED662ED1}" srcOrd="3" destOrd="0" presId="urn:microsoft.com/office/officeart/2005/8/layout/arrow2"/>
    <dgm:cxn modelId="{1282E18A-DB5D-46B8-805F-FCB16C4FA6EE}" type="presParOf" srcId="{C40354D3-0424-44FE-BE11-BE045E54EF6F}" destId="{D6059E73-2111-4057-9DA6-5B3907CC99E2}" srcOrd="4" destOrd="0" presId="urn:microsoft.com/office/officeart/2005/8/layout/arrow2"/>
    <dgm:cxn modelId="{121495EF-A975-4D4A-9B7F-015776A14DA5}" type="presParOf" srcId="{C40354D3-0424-44FE-BE11-BE045E54EF6F}" destId="{1BD22A3F-8C9C-4CFA-8E1F-4B032306DA17}" srcOrd="5" destOrd="0" presId="urn:microsoft.com/office/officeart/2005/8/layout/arrow2"/>
    <dgm:cxn modelId="{2BAEC651-2A30-46C2-B7CE-188CB8990D44}" type="presParOf" srcId="{C40354D3-0424-44FE-BE11-BE045E54EF6F}" destId="{9E5E5B3D-1FDD-42EF-B9AE-A91AC6A78DC0}" srcOrd="6" destOrd="0" presId="urn:microsoft.com/office/officeart/2005/8/layout/arrow2"/>
    <dgm:cxn modelId="{52FFBC15-F5FE-4BDA-914C-90BA01B363D7}" type="presParOf" srcId="{C40354D3-0424-44FE-BE11-BE045E54EF6F}" destId="{920264AB-4147-4350-9DCE-428A246A5E36}" srcOrd="7" destOrd="0" presId="urn:microsoft.com/office/officeart/2005/8/layout/arrow2"/>
    <dgm:cxn modelId="{6FFC2886-34DC-48B2-94E5-FF3F6D57A994}" type="presParOf" srcId="{C40354D3-0424-44FE-BE11-BE045E54EF6F}" destId="{EEE34774-DCC7-4D05-85CD-9A1402F08D15}" srcOrd="8" destOrd="0" presId="urn:microsoft.com/office/officeart/2005/8/layout/arrow2"/>
    <dgm:cxn modelId="{9149D1BA-2977-43FB-BF72-87B9432A764C}" type="presParOf" srcId="{C40354D3-0424-44FE-BE11-BE045E54EF6F}" destId="{AB340748-4A66-480A-BFC5-E025E7828EF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EAF11-344E-43AE-BAA2-1F22C306A729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64FFF46-A71D-4C6F-8BC4-1C60819DE311}">
      <dgm:prSet phldrT="[Testo]"/>
      <dgm:spPr>
        <a:solidFill>
          <a:srgbClr val="FEEECA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Oltre 150 persone lavorano per il Consorzio tra dipendenti e collaboratori</a:t>
          </a:r>
        </a:p>
      </dgm:t>
    </dgm:pt>
    <dgm:pt modelId="{C555975C-12BA-48A0-B5D0-327F293DAE58}" type="parTrans" cxnId="{EF811A2A-A289-4DD1-8CFD-CD4BE767084A}">
      <dgm:prSet/>
      <dgm:spPr/>
      <dgm:t>
        <a:bodyPr/>
        <a:lstStyle/>
        <a:p>
          <a:endParaRPr lang="it-IT"/>
        </a:p>
      </dgm:t>
    </dgm:pt>
    <dgm:pt modelId="{5C9F2BBD-BE76-4B5C-BCAA-1245C49B5176}" type="sibTrans" cxnId="{EF811A2A-A289-4DD1-8CFD-CD4BE767084A}">
      <dgm:prSet/>
      <dgm:spPr/>
      <dgm:t>
        <a:bodyPr/>
        <a:lstStyle/>
        <a:p>
          <a:endParaRPr lang="it-IT"/>
        </a:p>
      </dgm:t>
    </dgm:pt>
    <dgm:pt modelId="{3F44FDD0-B179-409A-A283-4A946B25957C}">
      <dgm:prSet phldrT="[Testo]"/>
      <dgm:spPr>
        <a:solidFill>
          <a:srgbClr val="FEEECA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Circa 300 caseifici produttori di Parmigiano Reggiano</a:t>
          </a:r>
        </a:p>
      </dgm:t>
    </dgm:pt>
    <dgm:pt modelId="{F69B91A1-374A-445F-9516-DF2E9566E01A}" type="parTrans" cxnId="{A19F518C-2253-4F2D-BABF-4C16187E16F2}">
      <dgm:prSet/>
      <dgm:spPr/>
      <dgm:t>
        <a:bodyPr/>
        <a:lstStyle/>
        <a:p>
          <a:endParaRPr lang="it-IT"/>
        </a:p>
      </dgm:t>
    </dgm:pt>
    <dgm:pt modelId="{D84D88CB-DCA2-4F8A-9F08-B6FF5BBB193C}" type="sibTrans" cxnId="{A19F518C-2253-4F2D-BABF-4C16187E16F2}">
      <dgm:prSet/>
      <dgm:spPr/>
      <dgm:t>
        <a:bodyPr/>
        <a:lstStyle/>
        <a:p>
          <a:endParaRPr lang="it-IT"/>
        </a:p>
      </dgm:t>
    </dgm:pt>
    <dgm:pt modelId="{CDEFB25F-A492-47DC-A754-E955AB2A62DE}">
      <dgm:prSet phldrT="[Testo]"/>
      <dgm:spPr>
        <a:solidFill>
          <a:srgbClr val="FEEECA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Circa 2.300 aziende agricole produttrici di latte</a:t>
          </a:r>
        </a:p>
      </dgm:t>
    </dgm:pt>
    <dgm:pt modelId="{8831E9B2-D035-40F9-BE01-82FADB2D30F5}" type="parTrans" cxnId="{DD215955-810E-449F-A590-0D090679EE7C}">
      <dgm:prSet/>
      <dgm:spPr/>
      <dgm:t>
        <a:bodyPr/>
        <a:lstStyle/>
        <a:p>
          <a:endParaRPr lang="it-IT"/>
        </a:p>
      </dgm:t>
    </dgm:pt>
    <dgm:pt modelId="{60F9EED6-826C-434E-AD78-27542A285E36}" type="sibTrans" cxnId="{DD215955-810E-449F-A590-0D090679EE7C}">
      <dgm:prSet/>
      <dgm:spPr/>
      <dgm:t>
        <a:bodyPr/>
        <a:lstStyle/>
        <a:p>
          <a:endParaRPr lang="it-IT"/>
        </a:p>
      </dgm:t>
    </dgm:pt>
    <dgm:pt modelId="{1754A285-7DFE-4EF3-84E3-8CC441031953}">
      <dgm:prSet/>
      <dgm:spPr>
        <a:solidFill>
          <a:srgbClr val="FEEECA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4 milioni di forme prodotte nel 2024</a:t>
          </a:r>
        </a:p>
      </dgm:t>
    </dgm:pt>
    <dgm:pt modelId="{EE81F922-2BD9-444F-BDA5-818AA3C18EFD}" type="parTrans" cxnId="{3BE2974C-05D1-4F91-9F33-D46781611559}">
      <dgm:prSet/>
      <dgm:spPr/>
      <dgm:t>
        <a:bodyPr/>
        <a:lstStyle/>
        <a:p>
          <a:endParaRPr lang="it-IT"/>
        </a:p>
      </dgm:t>
    </dgm:pt>
    <dgm:pt modelId="{5C621EC0-52EB-4EFA-B909-C282AD996F92}" type="sibTrans" cxnId="{3BE2974C-05D1-4F91-9F33-D46781611559}">
      <dgm:prSet/>
      <dgm:spPr/>
      <dgm:t>
        <a:bodyPr/>
        <a:lstStyle/>
        <a:p>
          <a:endParaRPr lang="it-IT"/>
        </a:p>
      </dgm:t>
    </dgm:pt>
    <dgm:pt modelId="{C60395F2-9A9A-4FBB-9891-76CB9AE93FC6}">
      <dgm:prSet/>
      <dgm:spPr>
        <a:solidFill>
          <a:srgbClr val="FEEECA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Divulgazione e marketing in oltre 50 paesi nel mondo</a:t>
          </a:r>
        </a:p>
      </dgm:t>
    </dgm:pt>
    <dgm:pt modelId="{9E2331E3-A3B5-4045-9EB1-2D45B0909FC3}" type="parTrans" cxnId="{EFA9E31D-F87E-4FBF-A274-B8D6AE83658B}">
      <dgm:prSet/>
      <dgm:spPr/>
      <dgm:t>
        <a:bodyPr/>
        <a:lstStyle/>
        <a:p>
          <a:endParaRPr lang="it-IT"/>
        </a:p>
      </dgm:t>
    </dgm:pt>
    <dgm:pt modelId="{CCFEF934-BF9E-465A-8907-EC677AE349EB}" type="sibTrans" cxnId="{EFA9E31D-F87E-4FBF-A274-B8D6AE83658B}">
      <dgm:prSet/>
      <dgm:spPr/>
      <dgm:t>
        <a:bodyPr/>
        <a:lstStyle/>
        <a:p>
          <a:endParaRPr lang="it-IT"/>
        </a:p>
      </dgm:t>
    </dgm:pt>
    <dgm:pt modelId="{A0D17EBF-4E15-4608-ACA2-CE9BF7B50690}" type="pres">
      <dgm:prSet presAssocID="{466EAF11-344E-43AE-BAA2-1F22C306A729}" presName="Name0" presStyleCnt="0">
        <dgm:presLayoutVars>
          <dgm:dir/>
          <dgm:resizeHandles val="exact"/>
        </dgm:presLayoutVars>
      </dgm:prSet>
      <dgm:spPr/>
    </dgm:pt>
    <dgm:pt modelId="{8BCE6C85-E80C-4BD5-A6A9-C3D01BA4FFEE}" type="pres">
      <dgm:prSet presAssocID="{466EAF11-344E-43AE-BAA2-1F22C306A729}" presName="bkgdShp" presStyleLbl="alignAccFollowNode1" presStyleIdx="0" presStyleCnt="1" custLinFactNeighborX="-1024" custLinFactNeighborY="-1790"/>
      <dgm:spPr>
        <a:solidFill>
          <a:srgbClr val="CFB471">
            <a:alpha val="90000"/>
          </a:srgbClr>
        </a:solidFill>
      </dgm:spPr>
    </dgm:pt>
    <dgm:pt modelId="{5F31A1EA-9310-4C6A-95E6-7B4C68EEEE2A}" type="pres">
      <dgm:prSet presAssocID="{466EAF11-344E-43AE-BAA2-1F22C306A729}" presName="linComp" presStyleCnt="0"/>
      <dgm:spPr/>
    </dgm:pt>
    <dgm:pt modelId="{7497DAAB-F987-45CA-AA84-28323BA50460}" type="pres">
      <dgm:prSet presAssocID="{964FFF46-A71D-4C6F-8BC4-1C60819DE311}" presName="compNode" presStyleCnt="0"/>
      <dgm:spPr/>
    </dgm:pt>
    <dgm:pt modelId="{793ACF54-EE46-4147-9BCB-75FE73F2519F}" type="pres">
      <dgm:prSet presAssocID="{964FFF46-A71D-4C6F-8BC4-1C60819DE311}" presName="node" presStyleLbl="node1" presStyleIdx="0" presStyleCnt="5">
        <dgm:presLayoutVars>
          <dgm:bulletEnabled val="1"/>
        </dgm:presLayoutVars>
      </dgm:prSet>
      <dgm:spPr/>
    </dgm:pt>
    <dgm:pt modelId="{32B9FA1C-8671-4960-AC5D-8662BAE147F0}" type="pres">
      <dgm:prSet presAssocID="{964FFF46-A71D-4C6F-8BC4-1C60819DE311}" presName="invisiNode" presStyleLbl="node1" presStyleIdx="0" presStyleCnt="5"/>
      <dgm:spPr/>
    </dgm:pt>
    <dgm:pt modelId="{6F871481-B9EF-4030-BC5A-75637FAF6FF4}" type="pres">
      <dgm:prSet presAssocID="{964FFF46-A71D-4C6F-8BC4-1C60819DE311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E1F8772D-61DB-4FBF-8396-F73943F9AD8B}" type="pres">
      <dgm:prSet presAssocID="{5C9F2BBD-BE76-4B5C-BCAA-1245C49B5176}" presName="sibTrans" presStyleLbl="sibTrans2D1" presStyleIdx="0" presStyleCnt="0"/>
      <dgm:spPr/>
    </dgm:pt>
    <dgm:pt modelId="{8661DA37-5250-473F-80ED-D9E23C3502A4}" type="pres">
      <dgm:prSet presAssocID="{3F44FDD0-B179-409A-A283-4A946B25957C}" presName="compNode" presStyleCnt="0"/>
      <dgm:spPr/>
    </dgm:pt>
    <dgm:pt modelId="{D1EC5458-053F-44F2-9F79-843EEB41A972}" type="pres">
      <dgm:prSet presAssocID="{3F44FDD0-B179-409A-A283-4A946B25957C}" presName="node" presStyleLbl="node1" presStyleIdx="1" presStyleCnt="5">
        <dgm:presLayoutVars>
          <dgm:bulletEnabled val="1"/>
        </dgm:presLayoutVars>
      </dgm:prSet>
      <dgm:spPr/>
    </dgm:pt>
    <dgm:pt modelId="{29394517-F75B-4CAE-AB74-FD2DECA9B000}" type="pres">
      <dgm:prSet presAssocID="{3F44FDD0-B179-409A-A283-4A946B25957C}" presName="invisiNode" presStyleLbl="node1" presStyleIdx="1" presStyleCnt="5"/>
      <dgm:spPr/>
    </dgm:pt>
    <dgm:pt modelId="{F259C64F-506F-463E-8CAC-971E48FE5E18}" type="pres">
      <dgm:prSet presAssocID="{3F44FDD0-B179-409A-A283-4A946B25957C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6AAA23-0F4B-4D04-8ABE-4590A749BFE9}" type="pres">
      <dgm:prSet presAssocID="{D84D88CB-DCA2-4F8A-9F08-B6FF5BBB193C}" presName="sibTrans" presStyleLbl="sibTrans2D1" presStyleIdx="0" presStyleCnt="0"/>
      <dgm:spPr/>
    </dgm:pt>
    <dgm:pt modelId="{A0B268D6-44A7-4B96-AB09-E29466C0D5B9}" type="pres">
      <dgm:prSet presAssocID="{CDEFB25F-A492-47DC-A754-E955AB2A62DE}" presName="compNode" presStyleCnt="0"/>
      <dgm:spPr/>
    </dgm:pt>
    <dgm:pt modelId="{E417D293-0D40-457C-B15E-2FF133A77839}" type="pres">
      <dgm:prSet presAssocID="{CDEFB25F-A492-47DC-A754-E955AB2A62DE}" presName="node" presStyleLbl="node1" presStyleIdx="2" presStyleCnt="5">
        <dgm:presLayoutVars>
          <dgm:bulletEnabled val="1"/>
        </dgm:presLayoutVars>
      </dgm:prSet>
      <dgm:spPr/>
    </dgm:pt>
    <dgm:pt modelId="{972CE9EE-BF57-4385-9E0E-672DE5C2DE3D}" type="pres">
      <dgm:prSet presAssocID="{CDEFB25F-A492-47DC-A754-E955AB2A62DE}" presName="invisiNode" presStyleLbl="node1" presStyleIdx="2" presStyleCnt="5"/>
      <dgm:spPr/>
    </dgm:pt>
    <dgm:pt modelId="{542DDF8E-6443-4EBF-8B32-BD0243DCA5C7}" type="pres">
      <dgm:prSet presAssocID="{CDEFB25F-A492-47DC-A754-E955AB2A62DE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0A4E4C01-D2BC-41CB-B855-30CDF005F7B1}" type="pres">
      <dgm:prSet presAssocID="{60F9EED6-826C-434E-AD78-27542A285E36}" presName="sibTrans" presStyleLbl="sibTrans2D1" presStyleIdx="0" presStyleCnt="0"/>
      <dgm:spPr/>
    </dgm:pt>
    <dgm:pt modelId="{51F3B468-F0A9-4022-BF89-D52B2F94EFD3}" type="pres">
      <dgm:prSet presAssocID="{1754A285-7DFE-4EF3-84E3-8CC441031953}" presName="compNode" presStyleCnt="0"/>
      <dgm:spPr/>
    </dgm:pt>
    <dgm:pt modelId="{2B44C753-3FFC-4BAA-A787-19AE1DFD7F76}" type="pres">
      <dgm:prSet presAssocID="{1754A285-7DFE-4EF3-84E3-8CC441031953}" presName="node" presStyleLbl="node1" presStyleIdx="3" presStyleCnt="5">
        <dgm:presLayoutVars>
          <dgm:bulletEnabled val="1"/>
        </dgm:presLayoutVars>
      </dgm:prSet>
      <dgm:spPr/>
    </dgm:pt>
    <dgm:pt modelId="{E0DF9531-99F6-4C15-BF91-4305D9266377}" type="pres">
      <dgm:prSet presAssocID="{1754A285-7DFE-4EF3-84E3-8CC441031953}" presName="invisiNode" presStyleLbl="node1" presStyleIdx="3" presStyleCnt="5"/>
      <dgm:spPr/>
    </dgm:pt>
    <dgm:pt modelId="{B3F2F275-AFB9-4B26-9997-73EA13EB8D49}" type="pres">
      <dgm:prSet presAssocID="{1754A285-7DFE-4EF3-84E3-8CC441031953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494B2BA-752C-443A-ADFE-87F0DA3D11F0}" type="pres">
      <dgm:prSet presAssocID="{5C621EC0-52EB-4EFA-B909-C282AD996F92}" presName="sibTrans" presStyleLbl="sibTrans2D1" presStyleIdx="0" presStyleCnt="0"/>
      <dgm:spPr/>
    </dgm:pt>
    <dgm:pt modelId="{80C4A9CA-8B3D-47BC-B5DF-6C5958BC5AE6}" type="pres">
      <dgm:prSet presAssocID="{C60395F2-9A9A-4FBB-9891-76CB9AE93FC6}" presName="compNode" presStyleCnt="0"/>
      <dgm:spPr/>
    </dgm:pt>
    <dgm:pt modelId="{24570503-6E53-4101-80AC-18987FE32735}" type="pres">
      <dgm:prSet presAssocID="{C60395F2-9A9A-4FBB-9891-76CB9AE93FC6}" presName="node" presStyleLbl="node1" presStyleIdx="4" presStyleCnt="5">
        <dgm:presLayoutVars>
          <dgm:bulletEnabled val="1"/>
        </dgm:presLayoutVars>
      </dgm:prSet>
      <dgm:spPr/>
    </dgm:pt>
    <dgm:pt modelId="{D11CFC0B-3B44-4AE4-B6E5-04C90D5C5BCF}" type="pres">
      <dgm:prSet presAssocID="{C60395F2-9A9A-4FBB-9891-76CB9AE93FC6}" presName="invisiNode" presStyleLbl="node1" presStyleIdx="4" presStyleCnt="5"/>
      <dgm:spPr/>
    </dgm:pt>
    <dgm:pt modelId="{94CB32F8-C056-45F8-8AB0-1E583DF84901}" type="pres">
      <dgm:prSet presAssocID="{C60395F2-9A9A-4FBB-9891-76CB9AE93FC6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</dgm:ptLst>
  <dgm:cxnLst>
    <dgm:cxn modelId="{39174208-8D79-4C3E-A7AD-64523845FF4E}" type="presOf" srcId="{466EAF11-344E-43AE-BAA2-1F22C306A729}" destId="{A0D17EBF-4E15-4608-ACA2-CE9BF7B50690}" srcOrd="0" destOrd="0" presId="urn:microsoft.com/office/officeart/2005/8/layout/pList2"/>
    <dgm:cxn modelId="{EFA9E31D-F87E-4FBF-A274-B8D6AE83658B}" srcId="{466EAF11-344E-43AE-BAA2-1F22C306A729}" destId="{C60395F2-9A9A-4FBB-9891-76CB9AE93FC6}" srcOrd="4" destOrd="0" parTransId="{9E2331E3-A3B5-4045-9EB1-2D45B0909FC3}" sibTransId="{CCFEF934-BF9E-465A-8907-EC677AE349EB}"/>
    <dgm:cxn modelId="{EF811A2A-A289-4DD1-8CFD-CD4BE767084A}" srcId="{466EAF11-344E-43AE-BAA2-1F22C306A729}" destId="{964FFF46-A71D-4C6F-8BC4-1C60819DE311}" srcOrd="0" destOrd="0" parTransId="{C555975C-12BA-48A0-B5D0-327F293DAE58}" sibTransId="{5C9F2BBD-BE76-4B5C-BCAA-1245C49B5176}"/>
    <dgm:cxn modelId="{65F32C3E-D058-4DC2-AE68-E7BED172E589}" type="presOf" srcId="{D84D88CB-DCA2-4F8A-9F08-B6FF5BBB193C}" destId="{C86AAA23-0F4B-4D04-8ABE-4590A749BFE9}" srcOrd="0" destOrd="0" presId="urn:microsoft.com/office/officeart/2005/8/layout/pList2"/>
    <dgm:cxn modelId="{3BE2974C-05D1-4F91-9F33-D46781611559}" srcId="{466EAF11-344E-43AE-BAA2-1F22C306A729}" destId="{1754A285-7DFE-4EF3-84E3-8CC441031953}" srcOrd="3" destOrd="0" parTransId="{EE81F922-2BD9-444F-BDA5-818AA3C18EFD}" sibTransId="{5C621EC0-52EB-4EFA-B909-C282AD996F92}"/>
    <dgm:cxn modelId="{A486D350-7633-4FB8-B9B6-7D5BA6777CA4}" type="presOf" srcId="{60F9EED6-826C-434E-AD78-27542A285E36}" destId="{0A4E4C01-D2BC-41CB-B855-30CDF005F7B1}" srcOrd="0" destOrd="0" presId="urn:microsoft.com/office/officeart/2005/8/layout/pList2"/>
    <dgm:cxn modelId="{DD215955-810E-449F-A590-0D090679EE7C}" srcId="{466EAF11-344E-43AE-BAA2-1F22C306A729}" destId="{CDEFB25F-A492-47DC-A754-E955AB2A62DE}" srcOrd="2" destOrd="0" parTransId="{8831E9B2-D035-40F9-BE01-82FADB2D30F5}" sibTransId="{60F9EED6-826C-434E-AD78-27542A285E36}"/>
    <dgm:cxn modelId="{5E53EC89-369B-4D0C-90CC-40CD35ACC5B6}" type="presOf" srcId="{1754A285-7DFE-4EF3-84E3-8CC441031953}" destId="{2B44C753-3FFC-4BAA-A787-19AE1DFD7F76}" srcOrd="0" destOrd="0" presId="urn:microsoft.com/office/officeart/2005/8/layout/pList2"/>
    <dgm:cxn modelId="{B42D5F8B-9245-4BD6-9052-8542C1F194CA}" type="presOf" srcId="{5C9F2BBD-BE76-4B5C-BCAA-1245C49B5176}" destId="{E1F8772D-61DB-4FBF-8396-F73943F9AD8B}" srcOrd="0" destOrd="0" presId="urn:microsoft.com/office/officeart/2005/8/layout/pList2"/>
    <dgm:cxn modelId="{A19F518C-2253-4F2D-BABF-4C16187E16F2}" srcId="{466EAF11-344E-43AE-BAA2-1F22C306A729}" destId="{3F44FDD0-B179-409A-A283-4A946B25957C}" srcOrd="1" destOrd="0" parTransId="{F69B91A1-374A-445F-9516-DF2E9566E01A}" sibTransId="{D84D88CB-DCA2-4F8A-9F08-B6FF5BBB193C}"/>
    <dgm:cxn modelId="{127B328F-45AC-4949-9176-F284E5DBF389}" type="presOf" srcId="{964FFF46-A71D-4C6F-8BC4-1C60819DE311}" destId="{793ACF54-EE46-4147-9BCB-75FE73F2519F}" srcOrd="0" destOrd="0" presId="urn:microsoft.com/office/officeart/2005/8/layout/pList2"/>
    <dgm:cxn modelId="{27CA1EA9-A18D-451C-9D99-841156F9F768}" type="presOf" srcId="{CDEFB25F-A492-47DC-A754-E955AB2A62DE}" destId="{E417D293-0D40-457C-B15E-2FF133A77839}" srcOrd="0" destOrd="0" presId="urn:microsoft.com/office/officeart/2005/8/layout/pList2"/>
    <dgm:cxn modelId="{EA57C0BA-DD31-4EA5-9D8C-7F353821DF90}" type="presOf" srcId="{5C621EC0-52EB-4EFA-B909-C282AD996F92}" destId="{E494B2BA-752C-443A-ADFE-87F0DA3D11F0}" srcOrd="0" destOrd="0" presId="urn:microsoft.com/office/officeart/2005/8/layout/pList2"/>
    <dgm:cxn modelId="{6FA9F8BE-E1CB-4E87-90AC-99182DBFF78D}" type="presOf" srcId="{3F44FDD0-B179-409A-A283-4A946B25957C}" destId="{D1EC5458-053F-44F2-9F79-843EEB41A972}" srcOrd="0" destOrd="0" presId="urn:microsoft.com/office/officeart/2005/8/layout/pList2"/>
    <dgm:cxn modelId="{274AB3DD-AA20-4C95-A739-0232EE962681}" type="presOf" srcId="{C60395F2-9A9A-4FBB-9891-76CB9AE93FC6}" destId="{24570503-6E53-4101-80AC-18987FE32735}" srcOrd="0" destOrd="0" presId="urn:microsoft.com/office/officeart/2005/8/layout/pList2"/>
    <dgm:cxn modelId="{B08CA7AC-A640-4B5E-9A6E-F5C72E17120C}" type="presParOf" srcId="{A0D17EBF-4E15-4608-ACA2-CE9BF7B50690}" destId="{8BCE6C85-E80C-4BD5-A6A9-C3D01BA4FFEE}" srcOrd="0" destOrd="0" presId="urn:microsoft.com/office/officeart/2005/8/layout/pList2"/>
    <dgm:cxn modelId="{C5C29D00-F5D9-4E6D-873B-EAF76EC06DA4}" type="presParOf" srcId="{A0D17EBF-4E15-4608-ACA2-CE9BF7B50690}" destId="{5F31A1EA-9310-4C6A-95E6-7B4C68EEEE2A}" srcOrd="1" destOrd="0" presId="urn:microsoft.com/office/officeart/2005/8/layout/pList2"/>
    <dgm:cxn modelId="{F1467A87-2501-41CA-A101-F20000068720}" type="presParOf" srcId="{5F31A1EA-9310-4C6A-95E6-7B4C68EEEE2A}" destId="{7497DAAB-F987-45CA-AA84-28323BA50460}" srcOrd="0" destOrd="0" presId="urn:microsoft.com/office/officeart/2005/8/layout/pList2"/>
    <dgm:cxn modelId="{09F9483F-7619-4DA2-B31E-D4E8907E7132}" type="presParOf" srcId="{7497DAAB-F987-45CA-AA84-28323BA50460}" destId="{793ACF54-EE46-4147-9BCB-75FE73F2519F}" srcOrd="0" destOrd="0" presId="urn:microsoft.com/office/officeart/2005/8/layout/pList2"/>
    <dgm:cxn modelId="{3A7F5040-C189-4035-ABA5-4278BCEF5DC5}" type="presParOf" srcId="{7497DAAB-F987-45CA-AA84-28323BA50460}" destId="{32B9FA1C-8671-4960-AC5D-8662BAE147F0}" srcOrd="1" destOrd="0" presId="urn:microsoft.com/office/officeart/2005/8/layout/pList2"/>
    <dgm:cxn modelId="{786330A8-7820-410F-A9CA-9078D542170E}" type="presParOf" srcId="{7497DAAB-F987-45CA-AA84-28323BA50460}" destId="{6F871481-B9EF-4030-BC5A-75637FAF6FF4}" srcOrd="2" destOrd="0" presId="urn:microsoft.com/office/officeart/2005/8/layout/pList2"/>
    <dgm:cxn modelId="{9506A3C6-3524-47A7-B7F5-B4BE225ED130}" type="presParOf" srcId="{5F31A1EA-9310-4C6A-95E6-7B4C68EEEE2A}" destId="{E1F8772D-61DB-4FBF-8396-F73943F9AD8B}" srcOrd="1" destOrd="0" presId="urn:microsoft.com/office/officeart/2005/8/layout/pList2"/>
    <dgm:cxn modelId="{5AA9A8EA-0731-485F-BBCD-B13050826B99}" type="presParOf" srcId="{5F31A1EA-9310-4C6A-95E6-7B4C68EEEE2A}" destId="{8661DA37-5250-473F-80ED-D9E23C3502A4}" srcOrd="2" destOrd="0" presId="urn:microsoft.com/office/officeart/2005/8/layout/pList2"/>
    <dgm:cxn modelId="{11758C98-51D5-4457-9198-17DE8AA336FD}" type="presParOf" srcId="{8661DA37-5250-473F-80ED-D9E23C3502A4}" destId="{D1EC5458-053F-44F2-9F79-843EEB41A972}" srcOrd="0" destOrd="0" presId="urn:microsoft.com/office/officeart/2005/8/layout/pList2"/>
    <dgm:cxn modelId="{64417B9A-56F3-468E-BA46-7DECF35CF032}" type="presParOf" srcId="{8661DA37-5250-473F-80ED-D9E23C3502A4}" destId="{29394517-F75B-4CAE-AB74-FD2DECA9B000}" srcOrd="1" destOrd="0" presId="urn:microsoft.com/office/officeart/2005/8/layout/pList2"/>
    <dgm:cxn modelId="{E66E565B-23A5-4BDE-A1C4-5E91E12EB029}" type="presParOf" srcId="{8661DA37-5250-473F-80ED-D9E23C3502A4}" destId="{F259C64F-506F-463E-8CAC-971E48FE5E18}" srcOrd="2" destOrd="0" presId="urn:microsoft.com/office/officeart/2005/8/layout/pList2"/>
    <dgm:cxn modelId="{28CCAD97-FE15-494B-83E5-A391ED9C4EA8}" type="presParOf" srcId="{5F31A1EA-9310-4C6A-95E6-7B4C68EEEE2A}" destId="{C86AAA23-0F4B-4D04-8ABE-4590A749BFE9}" srcOrd="3" destOrd="0" presId="urn:microsoft.com/office/officeart/2005/8/layout/pList2"/>
    <dgm:cxn modelId="{B16473BE-F3AE-4271-B9AD-73E1EA6BD195}" type="presParOf" srcId="{5F31A1EA-9310-4C6A-95E6-7B4C68EEEE2A}" destId="{A0B268D6-44A7-4B96-AB09-E29466C0D5B9}" srcOrd="4" destOrd="0" presId="urn:microsoft.com/office/officeart/2005/8/layout/pList2"/>
    <dgm:cxn modelId="{6AC349A2-B5B5-4425-8F10-8D66DB63932E}" type="presParOf" srcId="{A0B268D6-44A7-4B96-AB09-E29466C0D5B9}" destId="{E417D293-0D40-457C-B15E-2FF133A77839}" srcOrd="0" destOrd="0" presId="urn:microsoft.com/office/officeart/2005/8/layout/pList2"/>
    <dgm:cxn modelId="{38D0038B-0F53-4EE9-AD57-84B766533B16}" type="presParOf" srcId="{A0B268D6-44A7-4B96-AB09-E29466C0D5B9}" destId="{972CE9EE-BF57-4385-9E0E-672DE5C2DE3D}" srcOrd="1" destOrd="0" presId="urn:microsoft.com/office/officeart/2005/8/layout/pList2"/>
    <dgm:cxn modelId="{ECA51434-91A4-4A53-9564-AF6C53269E4A}" type="presParOf" srcId="{A0B268D6-44A7-4B96-AB09-E29466C0D5B9}" destId="{542DDF8E-6443-4EBF-8B32-BD0243DCA5C7}" srcOrd="2" destOrd="0" presId="urn:microsoft.com/office/officeart/2005/8/layout/pList2"/>
    <dgm:cxn modelId="{2A44345F-AC60-4B71-AF12-31EB1DD4A64F}" type="presParOf" srcId="{5F31A1EA-9310-4C6A-95E6-7B4C68EEEE2A}" destId="{0A4E4C01-D2BC-41CB-B855-30CDF005F7B1}" srcOrd="5" destOrd="0" presId="urn:microsoft.com/office/officeart/2005/8/layout/pList2"/>
    <dgm:cxn modelId="{169A9A2E-8B4F-4482-BFF0-939CF07F9B9E}" type="presParOf" srcId="{5F31A1EA-9310-4C6A-95E6-7B4C68EEEE2A}" destId="{51F3B468-F0A9-4022-BF89-D52B2F94EFD3}" srcOrd="6" destOrd="0" presId="urn:microsoft.com/office/officeart/2005/8/layout/pList2"/>
    <dgm:cxn modelId="{154308AE-A92B-414D-B757-9910AC29097F}" type="presParOf" srcId="{51F3B468-F0A9-4022-BF89-D52B2F94EFD3}" destId="{2B44C753-3FFC-4BAA-A787-19AE1DFD7F76}" srcOrd="0" destOrd="0" presId="urn:microsoft.com/office/officeart/2005/8/layout/pList2"/>
    <dgm:cxn modelId="{9004C369-48B6-4455-BB12-1D638B7CBE89}" type="presParOf" srcId="{51F3B468-F0A9-4022-BF89-D52B2F94EFD3}" destId="{E0DF9531-99F6-4C15-BF91-4305D9266377}" srcOrd="1" destOrd="0" presId="urn:microsoft.com/office/officeart/2005/8/layout/pList2"/>
    <dgm:cxn modelId="{33B2B6EE-69FD-49FA-B3E7-D600573D3EC6}" type="presParOf" srcId="{51F3B468-F0A9-4022-BF89-D52B2F94EFD3}" destId="{B3F2F275-AFB9-4B26-9997-73EA13EB8D49}" srcOrd="2" destOrd="0" presId="urn:microsoft.com/office/officeart/2005/8/layout/pList2"/>
    <dgm:cxn modelId="{CE05E850-D3B4-46CB-B5AD-360A608DC10C}" type="presParOf" srcId="{5F31A1EA-9310-4C6A-95E6-7B4C68EEEE2A}" destId="{E494B2BA-752C-443A-ADFE-87F0DA3D11F0}" srcOrd="7" destOrd="0" presId="urn:microsoft.com/office/officeart/2005/8/layout/pList2"/>
    <dgm:cxn modelId="{FBA74F04-00E1-41AF-A034-4BD89F6D3347}" type="presParOf" srcId="{5F31A1EA-9310-4C6A-95E6-7B4C68EEEE2A}" destId="{80C4A9CA-8B3D-47BC-B5DF-6C5958BC5AE6}" srcOrd="8" destOrd="0" presId="urn:microsoft.com/office/officeart/2005/8/layout/pList2"/>
    <dgm:cxn modelId="{7FB0342B-535D-4116-B093-C20EBB40FA75}" type="presParOf" srcId="{80C4A9CA-8B3D-47BC-B5DF-6C5958BC5AE6}" destId="{24570503-6E53-4101-80AC-18987FE32735}" srcOrd="0" destOrd="0" presId="urn:microsoft.com/office/officeart/2005/8/layout/pList2"/>
    <dgm:cxn modelId="{A44B4A59-94D1-4B1B-8D04-B7513BA42817}" type="presParOf" srcId="{80C4A9CA-8B3D-47BC-B5DF-6C5958BC5AE6}" destId="{D11CFC0B-3B44-4AE4-B6E5-04C90D5C5BCF}" srcOrd="1" destOrd="0" presId="urn:microsoft.com/office/officeart/2005/8/layout/pList2"/>
    <dgm:cxn modelId="{AC892DB7-8B34-4E5E-B756-72C1A71F87C3}" type="presParOf" srcId="{80C4A9CA-8B3D-47BC-B5DF-6C5958BC5AE6}" destId="{94CB32F8-C056-45F8-8AB0-1E583DF8490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8D327-82F7-44E5-BB20-9DA49B2985DB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919CDA1-5C7D-4991-B961-3FFDE9795BE8}">
      <dgm:prSet phldrT="[Testo]" custT="1"/>
      <dgm:spPr>
        <a:solidFill>
          <a:srgbClr val="BB983F">
            <a:alpha val="49804"/>
          </a:srgbClr>
        </a:solidFill>
      </dgm:spPr>
      <dgm:t>
        <a:bodyPr/>
        <a:lstStyle/>
        <a:p>
          <a:r>
            <a:rPr lang="it-IT" sz="4800" dirty="0"/>
            <a:t>CFPR</a:t>
          </a:r>
        </a:p>
      </dgm:t>
    </dgm:pt>
    <dgm:pt modelId="{E341CB4E-5631-4C38-968E-5E706ED851DB}" type="parTrans" cxnId="{F1B8119D-02F0-4797-A1C3-C1450D3D6A83}">
      <dgm:prSet/>
      <dgm:spPr/>
      <dgm:t>
        <a:bodyPr/>
        <a:lstStyle/>
        <a:p>
          <a:endParaRPr lang="it-IT" sz="1800"/>
        </a:p>
      </dgm:t>
    </dgm:pt>
    <dgm:pt modelId="{456EB7FF-E373-4108-A785-B7BDA163F0BB}" type="sibTrans" cxnId="{F1B8119D-02F0-4797-A1C3-C1450D3D6A83}">
      <dgm:prSet/>
      <dgm:spPr/>
      <dgm:t>
        <a:bodyPr/>
        <a:lstStyle/>
        <a:p>
          <a:endParaRPr lang="it-IT" sz="1800"/>
        </a:p>
      </dgm:t>
    </dgm:pt>
    <dgm:pt modelId="{764716A4-8C84-4C30-8FCF-9D0EE0722D84}">
      <dgm:prSet phldrT="[Testo]" custT="1"/>
      <dgm:spPr>
        <a:solidFill>
          <a:srgbClr val="FEEECA">
            <a:alpha val="50000"/>
          </a:srgbClr>
        </a:solidFill>
        <a:ln>
          <a:solidFill>
            <a:srgbClr val="CFB471"/>
          </a:solidFill>
        </a:ln>
      </dgm:spPr>
      <dgm:t>
        <a:bodyPr/>
        <a:lstStyle/>
        <a:p>
          <a:r>
            <a:rPr lang="it-IT" sz="1400" dirty="0"/>
            <a:t>Servizi Istituzionali (Vigilanza)</a:t>
          </a:r>
        </a:p>
      </dgm:t>
    </dgm:pt>
    <dgm:pt modelId="{003875DE-1FEE-4F09-8CB9-8458889F846B}" type="parTrans" cxnId="{FA04ADE3-FE94-4CD5-9513-B34D67F75457}">
      <dgm:prSet/>
      <dgm:spPr/>
      <dgm:t>
        <a:bodyPr/>
        <a:lstStyle/>
        <a:p>
          <a:endParaRPr lang="it-IT" sz="1800"/>
        </a:p>
      </dgm:t>
    </dgm:pt>
    <dgm:pt modelId="{2A9FE18E-0593-46B3-B82B-8468917C378E}" type="sibTrans" cxnId="{FA04ADE3-FE94-4CD5-9513-B34D67F75457}">
      <dgm:prSet/>
      <dgm:spPr/>
      <dgm:t>
        <a:bodyPr/>
        <a:lstStyle/>
        <a:p>
          <a:endParaRPr lang="it-IT" sz="1800"/>
        </a:p>
      </dgm:t>
    </dgm:pt>
    <dgm:pt modelId="{32EA494C-51D2-4793-B3BD-D0EDFBF587AF}">
      <dgm:prSet phldrT="[Testo]" custT="1"/>
      <dgm:spPr>
        <a:solidFill>
          <a:srgbClr val="FEEECA">
            <a:alpha val="50000"/>
          </a:srgbClr>
        </a:solidFill>
        <a:ln>
          <a:solidFill>
            <a:srgbClr val="CFB471"/>
          </a:solidFill>
        </a:ln>
      </dgm:spPr>
      <dgm:t>
        <a:bodyPr/>
        <a:lstStyle/>
        <a:p>
          <a:r>
            <a:rPr lang="it-IT" sz="1400" dirty="0"/>
            <a:t>Servizio Marketing</a:t>
          </a:r>
        </a:p>
      </dgm:t>
    </dgm:pt>
    <dgm:pt modelId="{8C8D0DB0-8F86-42D5-8BBD-598993252047}" type="parTrans" cxnId="{B7C9C94E-6A3E-4483-A593-40B271A11A9E}">
      <dgm:prSet/>
      <dgm:spPr/>
      <dgm:t>
        <a:bodyPr/>
        <a:lstStyle/>
        <a:p>
          <a:endParaRPr lang="it-IT" sz="1800"/>
        </a:p>
      </dgm:t>
    </dgm:pt>
    <dgm:pt modelId="{94EE9473-EABA-44D4-B088-925D9DBB6D37}" type="sibTrans" cxnId="{B7C9C94E-6A3E-4483-A593-40B271A11A9E}">
      <dgm:prSet/>
      <dgm:spPr/>
      <dgm:t>
        <a:bodyPr/>
        <a:lstStyle/>
        <a:p>
          <a:endParaRPr lang="it-IT" sz="1800"/>
        </a:p>
      </dgm:t>
    </dgm:pt>
    <dgm:pt modelId="{4F0A3A59-7817-4D96-93F1-8E7FB2C66D4B}">
      <dgm:prSet phldrT="[Testo]" custT="1"/>
      <dgm:spPr>
        <a:solidFill>
          <a:srgbClr val="FEEECA">
            <a:alpha val="50000"/>
          </a:srgbClr>
        </a:solidFill>
        <a:ln>
          <a:solidFill>
            <a:srgbClr val="CFB471"/>
          </a:solidFill>
        </a:ln>
      </dgm:spPr>
      <dgm:t>
        <a:bodyPr/>
        <a:lstStyle/>
        <a:p>
          <a:r>
            <a:rPr lang="it-IT" sz="1400" dirty="0"/>
            <a:t>Servizio Piani Produttivi</a:t>
          </a:r>
        </a:p>
      </dgm:t>
    </dgm:pt>
    <dgm:pt modelId="{11E4DA02-F8C2-497F-9F70-556DD19AF0B8}" type="parTrans" cxnId="{3476BD08-EA06-44F8-9FF6-44B7E76C412D}">
      <dgm:prSet/>
      <dgm:spPr/>
      <dgm:t>
        <a:bodyPr/>
        <a:lstStyle/>
        <a:p>
          <a:endParaRPr lang="it-IT" sz="1800"/>
        </a:p>
      </dgm:t>
    </dgm:pt>
    <dgm:pt modelId="{7434A4CD-A2D3-421E-8DFF-7F54932320A6}" type="sibTrans" cxnId="{3476BD08-EA06-44F8-9FF6-44B7E76C412D}">
      <dgm:prSet/>
      <dgm:spPr/>
      <dgm:t>
        <a:bodyPr/>
        <a:lstStyle/>
        <a:p>
          <a:endParaRPr lang="it-IT" sz="1800"/>
        </a:p>
      </dgm:t>
    </dgm:pt>
    <dgm:pt modelId="{E75A723E-43BE-48AA-8414-1587D3D51348}">
      <dgm:prSet phldrT="[Testo]" custT="1"/>
      <dgm:spPr>
        <a:solidFill>
          <a:srgbClr val="FEEECA">
            <a:alpha val="50000"/>
          </a:srgbClr>
        </a:solidFill>
        <a:ln>
          <a:solidFill>
            <a:srgbClr val="CFB471"/>
          </a:solidFill>
        </a:ln>
      </dgm:spPr>
      <dgm:t>
        <a:bodyPr/>
        <a:lstStyle/>
        <a:p>
          <a:r>
            <a:rPr lang="it-IT" sz="1400" dirty="0"/>
            <a:t>Servizio IT</a:t>
          </a:r>
        </a:p>
      </dgm:t>
    </dgm:pt>
    <dgm:pt modelId="{B69F76CF-7906-49C4-9E78-DC93E4121485}" type="parTrans" cxnId="{DDA11166-C7B3-427E-9894-63B125EEA271}">
      <dgm:prSet/>
      <dgm:spPr/>
      <dgm:t>
        <a:bodyPr/>
        <a:lstStyle/>
        <a:p>
          <a:endParaRPr lang="it-IT" sz="1800"/>
        </a:p>
      </dgm:t>
    </dgm:pt>
    <dgm:pt modelId="{178E8437-96D4-4659-8572-7477C8A8A117}" type="sibTrans" cxnId="{DDA11166-C7B3-427E-9894-63B125EEA271}">
      <dgm:prSet/>
      <dgm:spPr/>
      <dgm:t>
        <a:bodyPr/>
        <a:lstStyle/>
        <a:p>
          <a:endParaRPr lang="it-IT" sz="1800"/>
        </a:p>
      </dgm:t>
    </dgm:pt>
    <dgm:pt modelId="{5D19D1BA-08B9-428A-9230-97D347D14133}">
      <dgm:prSet custT="1"/>
      <dgm:spPr>
        <a:solidFill>
          <a:srgbClr val="FEEECA">
            <a:alpha val="50000"/>
          </a:srgbClr>
        </a:solidFill>
        <a:ln>
          <a:solidFill>
            <a:srgbClr val="866D2E"/>
          </a:solidFill>
        </a:ln>
      </dgm:spPr>
      <dgm:t>
        <a:bodyPr/>
        <a:lstStyle/>
        <a:p>
          <a:r>
            <a:rPr lang="it-IT" sz="1400" b="1" dirty="0"/>
            <a:t>Servizio Tecnologia e Qualità (STQ)</a:t>
          </a:r>
        </a:p>
      </dgm:t>
    </dgm:pt>
    <dgm:pt modelId="{656E80AD-A577-4A1E-8176-4441313A8DC8}" type="parTrans" cxnId="{DEF9E645-DC1D-40AE-A4FD-7CFDB9C270EE}">
      <dgm:prSet/>
      <dgm:spPr/>
      <dgm:t>
        <a:bodyPr/>
        <a:lstStyle/>
        <a:p>
          <a:endParaRPr lang="it-IT" sz="1800"/>
        </a:p>
      </dgm:t>
    </dgm:pt>
    <dgm:pt modelId="{3836A45B-D522-4AB7-A54D-50678C7C841F}" type="sibTrans" cxnId="{DEF9E645-DC1D-40AE-A4FD-7CFDB9C270EE}">
      <dgm:prSet/>
      <dgm:spPr/>
      <dgm:t>
        <a:bodyPr/>
        <a:lstStyle/>
        <a:p>
          <a:endParaRPr lang="it-IT" sz="1800"/>
        </a:p>
      </dgm:t>
    </dgm:pt>
    <dgm:pt modelId="{5B4B85D8-7B6C-4CE0-86AA-A10CBB99AC29}">
      <dgm:prSet custT="1"/>
      <dgm:spPr>
        <a:solidFill>
          <a:srgbClr val="FEEECA">
            <a:alpha val="50000"/>
          </a:srgbClr>
        </a:solidFill>
        <a:ln>
          <a:solidFill>
            <a:srgbClr val="866D2E"/>
          </a:solidFill>
        </a:ln>
      </dgm:spPr>
      <dgm:t>
        <a:bodyPr/>
        <a:lstStyle/>
        <a:p>
          <a:r>
            <a:rPr lang="it-IT" sz="1400" dirty="0"/>
            <a:t>Servizio RICS</a:t>
          </a:r>
        </a:p>
      </dgm:t>
    </dgm:pt>
    <dgm:pt modelId="{2AB3CA5C-3939-41D7-8E69-0398654E1266}" type="parTrans" cxnId="{32E4DE26-6545-4CC8-9BA4-02387778AD56}">
      <dgm:prSet/>
      <dgm:spPr/>
      <dgm:t>
        <a:bodyPr/>
        <a:lstStyle/>
        <a:p>
          <a:endParaRPr lang="it-IT" sz="1800"/>
        </a:p>
      </dgm:t>
    </dgm:pt>
    <dgm:pt modelId="{4437528C-470B-4EF5-99FD-AC41A75EAF67}" type="sibTrans" cxnId="{32E4DE26-6545-4CC8-9BA4-02387778AD56}">
      <dgm:prSet/>
      <dgm:spPr/>
      <dgm:t>
        <a:bodyPr/>
        <a:lstStyle/>
        <a:p>
          <a:endParaRPr lang="it-IT" sz="1800"/>
        </a:p>
      </dgm:t>
    </dgm:pt>
    <dgm:pt modelId="{5F58B28A-4914-4B36-9D81-8947D1223DDC}">
      <dgm:prSet custT="1"/>
      <dgm:spPr>
        <a:solidFill>
          <a:srgbClr val="FEEECA">
            <a:alpha val="50000"/>
          </a:srgbClr>
        </a:solidFill>
        <a:ln>
          <a:solidFill>
            <a:srgbClr val="866D2E"/>
          </a:solidFill>
        </a:ln>
      </dgm:spPr>
      <dgm:t>
        <a:bodyPr/>
        <a:lstStyle/>
        <a:p>
          <a:r>
            <a:rPr lang="it-IT" sz="1400" dirty="0"/>
            <a:t>Servizio di Produzione Primaria</a:t>
          </a:r>
        </a:p>
      </dgm:t>
    </dgm:pt>
    <dgm:pt modelId="{25DB8956-A2B3-457D-B57D-383065BD73B7}" type="parTrans" cxnId="{A2B2240C-C0BE-4B17-ACC4-E6F190E3A988}">
      <dgm:prSet/>
      <dgm:spPr/>
      <dgm:t>
        <a:bodyPr/>
        <a:lstStyle/>
        <a:p>
          <a:endParaRPr lang="it-IT" sz="1800"/>
        </a:p>
      </dgm:t>
    </dgm:pt>
    <dgm:pt modelId="{41EC8D98-43B1-41C5-B884-A1C1287AF894}" type="sibTrans" cxnId="{A2B2240C-C0BE-4B17-ACC4-E6F190E3A988}">
      <dgm:prSet/>
      <dgm:spPr/>
      <dgm:t>
        <a:bodyPr/>
        <a:lstStyle/>
        <a:p>
          <a:endParaRPr lang="it-IT" sz="1800"/>
        </a:p>
      </dgm:t>
    </dgm:pt>
    <dgm:pt modelId="{26E80130-886A-4FAD-B166-45F8292B56B6}">
      <dgm:prSet custT="1"/>
      <dgm:spPr>
        <a:solidFill>
          <a:srgbClr val="FEEECA">
            <a:alpha val="50000"/>
          </a:srgbClr>
        </a:solidFill>
        <a:ln>
          <a:solidFill>
            <a:srgbClr val="CFB471"/>
          </a:solidFill>
        </a:ln>
      </dgm:spPr>
      <dgm:t>
        <a:bodyPr/>
        <a:lstStyle/>
        <a:p>
          <a:r>
            <a:rPr lang="it-IT" sz="1000" dirty="0"/>
            <a:t>Servizio</a:t>
          </a:r>
          <a:r>
            <a:rPr lang="it-IT" sz="1400" dirty="0"/>
            <a:t> </a:t>
          </a:r>
          <a:r>
            <a:rPr lang="it-IT" sz="1000" dirty="0"/>
            <a:t>Amministrazione</a:t>
          </a:r>
          <a:endParaRPr lang="it-IT" sz="1400" dirty="0"/>
        </a:p>
      </dgm:t>
    </dgm:pt>
    <dgm:pt modelId="{8FC49BAF-6D69-48C0-AE8D-BF623D4C5496}" type="parTrans" cxnId="{FDD16558-BB5E-4F70-B40A-919661B54F62}">
      <dgm:prSet/>
      <dgm:spPr/>
      <dgm:t>
        <a:bodyPr/>
        <a:lstStyle/>
        <a:p>
          <a:endParaRPr lang="it-IT"/>
        </a:p>
      </dgm:t>
    </dgm:pt>
    <dgm:pt modelId="{A5F6F398-8F6F-4E49-8A36-8675C847C569}" type="sibTrans" cxnId="{FDD16558-BB5E-4F70-B40A-919661B54F62}">
      <dgm:prSet/>
      <dgm:spPr/>
      <dgm:t>
        <a:bodyPr/>
        <a:lstStyle/>
        <a:p>
          <a:endParaRPr lang="it-IT"/>
        </a:p>
      </dgm:t>
    </dgm:pt>
    <dgm:pt modelId="{944AE2FC-C711-4C88-9242-ACADDBB27171}" type="pres">
      <dgm:prSet presAssocID="{1718D327-82F7-44E5-BB20-9DA49B2985DB}" presName="composite" presStyleCnt="0">
        <dgm:presLayoutVars>
          <dgm:chMax val="1"/>
          <dgm:dir/>
          <dgm:resizeHandles val="exact"/>
        </dgm:presLayoutVars>
      </dgm:prSet>
      <dgm:spPr/>
    </dgm:pt>
    <dgm:pt modelId="{A9130FE2-25BC-4626-B2F7-BA315B202A90}" type="pres">
      <dgm:prSet presAssocID="{1718D327-82F7-44E5-BB20-9DA49B2985DB}" presName="radial" presStyleCnt="0">
        <dgm:presLayoutVars>
          <dgm:animLvl val="ctr"/>
        </dgm:presLayoutVars>
      </dgm:prSet>
      <dgm:spPr/>
    </dgm:pt>
    <dgm:pt modelId="{5D87129B-C839-4264-8EDA-74452A79B56D}" type="pres">
      <dgm:prSet presAssocID="{7919CDA1-5C7D-4991-B961-3FFDE9795BE8}" presName="centerShape" presStyleLbl="vennNode1" presStyleIdx="0" presStyleCnt="9"/>
      <dgm:spPr/>
    </dgm:pt>
    <dgm:pt modelId="{879A63A1-8593-4FDA-8196-75CB7F1E7ABE}" type="pres">
      <dgm:prSet presAssocID="{764716A4-8C84-4C30-8FCF-9D0EE0722D84}" presName="node" presStyleLbl="vennNode1" presStyleIdx="1" presStyleCnt="9">
        <dgm:presLayoutVars>
          <dgm:bulletEnabled val="1"/>
        </dgm:presLayoutVars>
      </dgm:prSet>
      <dgm:spPr/>
    </dgm:pt>
    <dgm:pt modelId="{192ABB15-BF29-487C-85D1-F17F849827B8}" type="pres">
      <dgm:prSet presAssocID="{32EA494C-51D2-4793-B3BD-D0EDFBF587AF}" presName="node" presStyleLbl="vennNode1" presStyleIdx="2" presStyleCnt="9">
        <dgm:presLayoutVars>
          <dgm:bulletEnabled val="1"/>
        </dgm:presLayoutVars>
      </dgm:prSet>
      <dgm:spPr/>
    </dgm:pt>
    <dgm:pt modelId="{6E45BE1A-59A5-469C-84C0-E9EBE25C03E8}" type="pres">
      <dgm:prSet presAssocID="{4F0A3A59-7817-4D96-93F1-8E7FB2C66D4B}" presName="node" presStyleLbl="vennNode1" presStyleIdx="3" presStyleCnt="9">
        <dgm:presLayoutVars>
          <dgm:bulletEnabled val="1"/>
        </dgm:presLayoutVars>
      </dgm:prSet>
      <dgm:spPr/>
    </dgm:pt>
    <dgm:pt modelId="{7E23E1A7-9F19-4E1E-997E-E0725DB768F3}" type="pres">
      <dgm:prSet presAssocID="{E75A723E-43BE-48AA-8414-1587D3D51348}" presName="node" presStyleLbl="vennNode1" presStyleIdx="4" presStyleCnt="9">
        <dgm:presLayoutVars>
          <dgm:bulletEnabled val="1"/>
        </dgm:presLayoutVars>
      </dgm:prSet>
      <dgm:spPr/>
    </dgm:pt>
    <dgm:pt modelId="{67144C9D-1ABC-4323-9BFF-A2B97B5C959D}" type="pres">
      <dgm:prSet presAssocID="{26E80130-886A-4FAD-B166-45F8292B56B6}" presName="node" presStyleLbl="vennNode1" presStyleIdx="5" presStyleCnt="9">
        <dgm:presLayoutVars>
          <dgm:bulletEnabled val="1"/>
        </dgm:presLayoutVars>
      </dgm:prSet>
      <dgm:spPr/>
    </dgm:pt>
    <dgm:pt modelId="{E39C72EC-4CEF-478E-9991-F7C76DC34795}" type="pres">
      <dgm:prSet presAssocID="{5B4B85D8-7B6C-4CE0-86AA-A10CBB99AC29}" presName="node" presStyleLbl="vennNode1" presStyleIdx="6" presStyleCnt="9">
        <dgm:presLayoutVars>
          <dgm:bulletEnabled val="1"/>
        </dgm:presLayoutVars>
      </dgm:prSet>
      <dgm:spPr/>
    </dgm:pt>
    <dgm:pt modelId="{6E1F563D-378B-41BB-ACBA-42165D5F347A}" type="pres">
      <dgm:prSet presAssocID="{5D19D1BA-08B9-428A-9230-97D347D14133}" presName="node" presStyleLbl="vennNode1" presStyleIdx="7" presStyleCnt="9">
        <dgm:presLayoutVars>
          <dgm:bulletEnabled val="1"/>
        </dgm:presLayoutVars>
      </dgm:prSet>
      <dgm:spPr/>
    </dgm:pt>
    <dgm:pt modelId="{090D5D77-0BEC-43A5-879C-F4CCBF7F711F}" type="pres">
      <dgm:prSet presAssocID="{5F58B28A-4914-4B36-9D81-8947D1223DDC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76BD08-EA06-44F8-9FF6-44B7E76C412D}" srcId="{7919CDA1-5C7D-4991-B961-3FFDE9795BE8}" destId="{4F0A3A59-7817-4D96-93F1-8E7FB2C66D4B}" srcOrd="2" destOrd="0" parTransId="{11E4DA02-F8C2-497F-9F70-556DD19AF0B8}" sibTransId="{7434A4CD-A2D3-421E-8DFF-7F54932320A6}"/>
    <dgm:cxn modelId="{A2B2240C-C0BE-4B17-ACC4-E6F190E3A988}" srcId="{7919CDA1-5C7D-4991-B961-3FFDE9795BE8}" destId="{5F58B28A-4914-4B36-9D81-8947D1223DDC}" srcOrd="7" destOrd="0" parTransId="{25DB8956-A2B3-457D-B57D-383065BD73B7}" sibTransId="{41EC8D98-43B1-41C5-B884-A1C1287AF894}"/>
    <dgm:cxn modelId="{52A81E11-9BFC-4FDF-BD0F-7D9AB184AB0A}" type="presOf" srcId="{5F58B28A-4914-4B36-9D81-8947D1223DDC}" destId="{090D5D77-0BEC-43A5-879C-F4CCBF7F711F}" srcOrd="0" destOrd="0" presId="urn:microsoft.com/office/officeart/2005/8/layout/radial3"/>
    <dgm:cxn modelId="{93119C1B-FB05-475D-B4E4-770A2134B670}" type="presOf" srcId="{5B4B85D8-7B6C-4CE0-86AA-A10CBB99AC29}" destId="{E39C72EC-4CEF-478E-9991-F7C76DC34795}" srcOrd="0" destOrd="0" presId="urn:microsoft.com/office/officeart/2005/8/layout/radial3"/>
    <dgm:cxn modelId="{32E4DE26-6545-4CC8-9BA4-02387778AD56}" srcId="{7919CDA1-5C7D-4991-B961-3FFDE9795BE8}" destId="{5B4B85D8-7B6C-4CE0-86AA-A10CBB99AC29}" srcOrd="5" destOrd="0" parTransId="{2AB3CA5C-3939-41D7-8E69-0398654E1266}" sibTransId="{4437528C-470B-4EF5-99FD-AC41A75EAF67}"/>
    <dgm:cxn modelId="{1792D127-D0D3-4113-8F55-DCB698AF6A55}" type="presOf" srcId="{5D19D1BA-08B9-428A-9230-97D347D14133}" destId="{6E1F563D-378B-41BB-ACBA-42165D5F347A}" srcOrd="0" destOrd="0" presId="urn:microsoft.com/office/officeart/2005/8/layout/radial3"/>
    <dgm:cxn modelId="{FC10F339-D386-47A8-B20E-B66518C455DE}" type="presOf" srcId="{26E80130-886A-4FAD-B166-45F8292B56B6}" destId="{67144C9D-1ABC-4323-9BFF-A2B97B5C959D}" srcOrd="0" destOrd="0" presId="urn:microsoft.com/office/officeart/2005/8/layout/radial3"/>
    <dgm:cxn modelId="{DEF9E645-DC1D-40AE-A4FD-7CFDB9C270EE}" srcId="{7919CDA1-5C7D-4991-B961-3FFDE9795BE8}" destId="{5D19D1BA-08B9-428A-9230-97D347D14133}" srcOrd="6" destOrd="0" parTransId="{656E80AD-A577-4A1E-8176-4441313A8DC8}" sibTransId="{3836A45B-D522-4AB7-A54D-50678C7C841F}"/>
    <dgm:cxn modelId="{DDA11166-C7B3-427E-9894-63B125EEA271}" srcId="{7919CDA1-5C7D-4991-B961-3FFDE9795BE8}" destId="{E75A723E-43BE-48AA-8414-1587D3D51348}" srcOrd="3" destOrd="0" parTransId="{B69F76CF-7906-49C4-9E78-DC93E4121485}" sibTransId="{178E8437-96D4-4659-8572-7477C8A8A117}"/>
    <dgm:cxn modelId="{78E8424D-1E7C-4940-BEF0-878555C02BB9}" type="presOf" srcId="{764716A4-8C84-4C30-8FCF-9D0EE0722D84}" destId="{879A63A1-8593-4FDA-8196-75CB7F1E7ABE}" srcOrd="0" destOrd="0" presId="urn:microsoft.com/office/officeart/2005/8/layout/radial3"/>
    <dgm:cxn modelId="{B7C9C94E-6A3E-4483-A593-40B271A11A9E}" srcId="{7919CDA1-5C7D-4991-B961-3FFDE9795BE8}" destId="{32EA494C-51D2-4793-B3BD-D0EDFBF587AF}" srcOrd="1" destOrd="0" parTransId="{8C8D0DB0-8F86-42D5-8BBD-598993252047}" sibTransId="{94EE9473-EABA-44D4-B088-925D9DBB6D37}"/>
    <dgm:cxn modelId="{FDD16558-BB5E-4F70-B40A-919661B54F62}" srcId="{7919CDA1-5C7D-4991-B961-3FFDE9795BE8}" destId="{26E80130-886A-4FAD-B166-45F8292B56B6}" srcOrd="4" destOrd="0" parTransId="{8FC49BAF-6D69-48C0-AE8D-BF623D4C5496}" sibTransId="{A5F6F398-8F6F-4E49-8A36-8675C847C569}"/>
    <dgm:cxn modelId="{BAFADC78-B4F0-4EDF-8151-D20B48986830}" type="presOf" srcId="{7919CDA1-5C7D-4991-B961-3FFDE9795BE8}" destId="{5D87129B-C839-4264-8EDA-74452A79B56D}" srcOrd="0" destOrd="0" presId="urn:microsoft.com/office/officeart/2005/8/layout/radial3"/>
    <dgm:cxn modelId="{F1B8119D-02F0-4797-A1C3-C1450D3D6A83}" srcId="{1718D327-82F7-44E5-BB20-9DA49B2985DB}" destId="{7919CDA1-5C7D-4991-B961-3FFDE9795BE8}" srcOrd="0" destOrd="0" parTransId="{E341CB4E-5631-4C38-968E-5E706ED851DB}" sibTransId="{456EB7FF-E373-4108-A785-B7BDA163F0BB}"/>
    <dgm:cxn modelId="{97AE70B6-6427-4AD2-A36D-AAE511D02135}" type="presOf" srcId="{32EA494C-51D2-4793-B3BD-D0EDFBF587AF}" destId="{192ABB15-BF29-487C-85D1-F17F849827B8}" srcOrd="0" destOrd="0" presId="urn:microsoft.com/office/officeart/2005/8/layout/radial3"/>
    <dgm:cxn modelId="{04FC2EC3-D98C-4459-9F1D-DA9A203FF203}" type="presOf" srcId="{E75A723E-43BE-48AA-8414-1587D3D51348}" destId="{7E23E1A7-9F19-4E1E-997E-E0725DB768F3}" srcOrd="0" destOrd="0" presId="urn:microsoft.com/office/officeart/2005/8/layout/radial3"/>
    <dgm:cxn modelId="{742CEFDA-7B9C-4F75-B025-EDF2BB7A871D}" type="presOf" srcId="{1718D327-82F7-44E5-BB20-9DA49B2985DB}" destId="{944AE2FC-C711-4C88-9242-ACADDBB27171}" srcOrd="0" destOrd="0" presId="urn:microsoft.com/office/officeart/2005/8/layout/radial3"/>
    <dgm:cxn modelId="{FA04ADE3-FE94-4CD5-9513-B34D67F75457}" srcId="{7919CDA1-5C7D-4991-B961-3FFDE9795BE8}" destId="{764716A4-8C84-4C30-8FCF-9D0EE0722D84}" srcOrd="0" destOrd="0" parTransId="{003875DE-1FEE-4F09-8CB9-8458889F846B}" sibTransId="{2A9FE18E-0593-46B3-B82B-8468917C378E}"/>
    <dgm:cxn modelId="{3064B2F8-3562-4348-BB53-6381C4F4785B}" type="presOf" srcId="{4F0A3A59-7817-4D96-93F1-8E7FB2C66D4B}" destId="{6E45BE1A-59A5-469C-84C0-E9EBE25C03E8}" srcOrd="0" destOrd="0" presId="urn:microsoft.com/office/officeart/2005/8/layout/radial3"/>
    <dgm:cxn modelId="{FA0FCFD3-FAA2-4A81-A461-C94CD15ED4AB}" type="presParOf" srcId="{944AE2FC-C711-4C88-9242-ACADDBB27171}" destId="{A9130FE2-25BC-4626-B2F7-BA315B202A90}" srcOrd="0" destOrd="0" presId="urn:microsoft.com/office/officeart/2005/8/layout/radial3"/>
    <dgm:cxn modelId="{FA5FA05F-6128-42BA-95FB-4BAA11DDFA7B}" type="presParOf" srcId="{A9130FE2-25BC-4626-B2F7-BA315B202A90}" destId="{5D87129B-C839-4264-8EDA-74452A79B56D}" srcOrd="0" destOrd="0" presId="urn:microsoft.com/office/officeart/2005/8/layout/radial3"/>
    <dgm:cxn modelId="{09624B9D-FFED-4C6F-9DF8-49361E78F715}" type="presParOf" srcId="{A9130FE2-25BC-4626-B2F7-BA315B202A90}" destId="{879A63A1-8593-4FDA-8196-75CB7F1E7ABE}" srcOrd="1" destOrd="0" presId="urn:microsoft.com/office/officeart/2005/8/layout/radial3"/>
    <dgm:cxn modelId="{6C22B3FF-47E3-45FD-B2EC-3926336D020E}" type="presParOf" srcId="{A9130FE2-25BC-4626-B2F7-BA315B202A90}" destId="{192ABB15-BF29-487C-85D1-F17F849827B8}" srcOrd="2" destOrd="0" presId="urn:microsoft.com/office/officeart/2005/8/layout/radial3"/>
    <dgm:cxn modelId="{57E9ABD2-9FDC-4610-AAEF-EBC1BFE2083F}" type="presParOf" srcId="{A9130FE2-25BC-4626-B2F7-BA315B202A90}" destId="{6E45BE1A-59A5-469C-84C0-E9EBE25C03E8}" srcOrd="3" destOrd="0" presId="urn:microsoft.com/office/officeart/2005/8/layout/radial3"/>
    <dgm:cxn modelId="{510F1375-9627-44CB-88BE-1E04568E7AD4}" type="presParOf" srcId="{A9130FE2-25BC-4626-B2F7-BA315B202A90}" destId="{7E23E1A7-9F19-4E1E-997E-E0725DB768F3}" srcOrd="4" destOrd="0" presId="urn:microsoft.com/office/officeart/2005/8/layout/radial3"/>
    <dgm:cxn modelId="{B5170D78-CD20-42CD-984C-50E471F677FD}" type="presParOf" srcId="{A9130FE2-25BC-4626-B2F7-BA315B202A90}" destId="{67144C9D-1ABC-4323-9BFF-A2B97B5C959D}" srcOrd="5" destOrd="0" presId="urn:microsoft.com/office/officeart/2005/8/layout/radial3"/>
    <dgm:cxn modelId="{59AAA974-0502-4069-B3E6-6678FE4AAA6F}" type="presParOf" srcId="{A9130FE2-25BC-4626-B2F7-BA315B202A90}" destId="{E39C72EC-4CEF-478E-9991-F7C76DC34795}" srcOrd="6" destOrd="0" presId="urn:microsoft.com/office/officeart/2005/8/layout/radial3"/>
    <dgm:cxn modelId="{D2660FCB-8683-4D80-A7B3-921675C60A03}" type="presParOf" srcId="{A9130FE2-25BC-4626-B2F7-BA315B202A90}" destId="{6E1F563D-378B-41BB-ACBA-42165D5F347A}" srcOrd="7" destOrd="0" presId="urn:microsoft.com/office/officeart/2005/8/layout/radial3"/>
    <dgm:cxn modelId="{F5DBA7A3-F2D9-4260-ABA5-5902761C08FA}" type="presParOf" srcId="{A9130FE2-25BC-4626-B2F7-BA315B202A90}" destId="{090D5D77-0BEC-43A5-879C-F4CCBF7F711F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027252-BB23-4B94-BFDD-F66DF9BD34AA}" type="doc">
      <dgm:prSet loTypeId="urn:microsoft.com/office/officeart/2008/layout/RadialCluster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8D9CCF7-F02C-4D44-B7FB-05FBB3AD04E9}">
      <dgm:prSet phldrT="[Testo]"/>
      <dgm:spPr>
        <a:solidFill>
          <a:schemeClr val="accent2"/>
        </a:solidFill>
      </dgm:spPr>
      <dgm:t>
        <a:bodyPr/>
        <a:lstStyle/>
        <a:p>
          <a:r>
            <a:rPr lang="it-IT" b="1" dirty="0"/>
            <a:t>STQ</a:t>
          </a:r>
        </a:p>
      </dgm:t>
    </dgm:pt>
    <dgm:pt modelId="{8ED687EE-2558-4C2A-B623-249DAB0CD68F}" type="parTrans" cxnId="{A24B4BDA-D966-4AFA-936D-23467C21E8E8}">
      <dgm:prSet/>
      <dgm:spPr/>
      <dgm:t>
        <a:bodyPr/>
        <a:lstStyle/>
        <a:p>
          <a:endParaRPr lang="it-IT"/>
        </a:p>
      </dgm:t>
    </dgm:pt>
    <dgm:pt modelId="{02CBB211-5E92-4295-9EAB-2C7E84C7A0BB}" type="sibTrans" cxnId="{A24B4BDA-D966-4AFA-936D-23467C21E8E8}">
      <dgm:prSet/>
      <dgm:spPr/>
      <dgm:t>
        <a:bodyPr/>
        <a:lstStyle/>
        <a:p>
          <a:endParaRPr lang="it-IT"/>
        </a:p>
      </dgm:t>
    </dgm:pt>
    <dgm:pt modelId="{2286E03E-F8ED-4425-8093-26F733076D5C}">
      <dgm:prSet phldrT="[Tes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it-IT" sz="1400" dirty="0">
              <a:solidFill>
                <a:schemeClr val="tx1"/>
              </a:solidFill>
            </a:rPr>
            <a:t>Punto di riferimento in materia di tecnologia casearia sulla base delle attività di </a:t>
          </a:r>
          <a:r>
            <a:rPr lang="it-IT" sz="1400" b="1" dirty="0">
              <a:solidFill>
                <a:schemeClr val="tx1"/>
              </a:solidFill>
            </a:rPr>
            <a:t>sperimentazione e sviluppo nei caseifici, </a:t>
          </a:r>
          <a:r>
            <a:rPr lang="it-IT" sz="1400" dirty="0">
              <a:solidFill>
                <a:schemeClr val="tx1"/>
              </a:solidFill>
            </a:rPr>
            <a:t>attraverso cui si opera per </a:t>
          </a:r>
          <a:r>
            <a:rPr lang="it-IT" sz="1400" b="1" dirty="0">
              <a:solidFill>
                <a:schemeClr val="tx1"/>
              </a:solidFill>
            </a:rPr>
            <a:t>migliorare costantemente la qualità del prodotto, </a:t>
          </a:r>
          <a:r>
            <a:rPr lang="it-IT" sz="1400" dirty="0">
              <a:solidFill>
                <a:schemeClr val="tx1"/>
              </a:solidFill>
            </a:rPr>
            <a:t>divulgando le </a:t>
          </a:r>
          <a:r>
            <a:rPr lang="it-IT" sz="1400" b="1" dirty="0">
              <a:solidFill>
                <a:schemeClr val="tx1"/>
              </a:solidFill>
            </a:rPr>
            <a:t>«buone pratiche» di caseificazione.</a:t>
          </a:r>
          <a:endParaRPr lang="it-IT" sz="1400" dirty="0">
            <a:solidFill>
              <a:schemeClr val="tx1"/>
            </a:solidFill>
          </a:endParaRPr>
        </a:p>
      </dgm:t>
    </dgm:pt>
    <dgm:pt modelId="{6C9419A6-4536-42B4-8174-3E31C08D3803}" type="parTrans" cxnId="{289F4AB2-3A32-44A9-B30E-D2739FC1BBFA}">
      <dgm:prSet/>
      <dgm:spPr/>
      <dgm:t>
        <a:bodyPr/>
        <a:lstStyle/>
        <a:p>
          <a:endParaRPr lang="it-IT"/>
        </a:p>
      </dgm:t>
    </dgm:pt>
    <dgm:pt modelId="{63E70D72-7F5D-43D4-A7D2-66ADBB9D6A9E}" type="sibTrans" cxnId="{289F4AB2-3A32-44A9-B30E-D2739FC1BBFA}">
      <dgm:prSet/>
      <dgm:spPr/>
      <dgm:t>
        <a:bodyPr/>
        <a:lstStyle/>
        <a:p>
          <a:endParaRPr lang="it-IT"/>
        </a:p>
      </dgm:t>
    </dgm:pt>
    <dgm:pt modelId="{09F8EA1D-E5F3-428C-9377-FFB5CCF87925}">
      <dgm:prSet phldrT="[Testo]" custT="1"/>
      <dgm:spPr>
        <a:solidFill>
          <a:srgbClr val="CDFFEE"/>
        </a:solidFill>
      </dgm:spPr>
      <dgm:t>
        <a:bodyPr/>
        <a:lstStyle/>
        <a:p>
          <a:r>
            <a:rPr lang="it-IT" sz="1400" b="1" dirty="0">
              <a:solidFill>
                <a:schemeClr val="tx1"/>
              </a:solidFill>
            </a:rPr>
            <a:t>Supporto agli altri Servizi </a:t>
          </a:r>
          <a:r>
            <a:rPr lang="it-IT" sz="1400" dirty="0">
              <a:solidFill>
                <a:schemeClr val="tx1"/>
              </a:solidFill>
            </a:rPr>
            <a:t>in attività trasversali che coinvolgono la specifica area di competenza del Servizio Tecnologia e Qualità, a livello di </a:t>
          </a:r>
          <a:r>
            <a:rPr lang="it-IT" sz="1400" b="1" dirty="0">
              <a:solidFill>
                <a:schemeClr val="tx1"/>
              </a:solidFill>
            </a:rPr>
            <a:t>consulenza o di sostegno in campo. </a:t>
          </a:r>
        </a:p>
      </dgm:t>
    </dgm:pt>
    <dgm:pt modelId="{CCC3596E-4256-4509-975C-41064EFE82AD}" type="parTrans" cxnId="{8300EDC1-A74C-421B-A41F-7BEEBB7E4A9A}">
      <dgm:prSet/>
      <dgm:spPr/>
      <dgm:t>
        <a:bodyPr/>
        <a:lstStyle/>
        <a:p>
          <a:endParaRPr lang="it-IT"/>
        </a:p>
      </dgm:t>
    </dgm:pt>
    <dgm:pt modelId="{29A36DEB-1939-48D1-8A00-3933B67EBE60}" type="sibTrans" cxnId="{8300EDC1-A74C-421B-A41F-7BEEBB7E4A9A}">
      <dgm:prSet/>
      <dgm:spPr/>
      <dgm:t>
        <a:bodyPr/>
        <a:lstStyle/>
        <a:p>
          <a:endParaRPr lang="it-IT"/>
        </a:p>
      </dgm:t>
    </dgm:pt>
    <dgm:pt modelId="{701AC21A-8271-46F4-B81E-714E94EB48E4}">
      <dgm:prSet phldrT="[Testo]"/>
      <dgm:spPr>
        <a:solidFill>
          <a:srgbClr val="99FF99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Unire le conoscenze sulla </a:t>
          </a:r>
          <a:r>
            <a:rPr lang="it-IT" b="1" dirty="0">
              <a:solidFill>
                <a:schemeClr val="tx1"/>
              </a:solidFill>
            </a:rPr>
            <a:t>tecnologia casearia </a:t>
          </a:r>
          <a:r>
            <a:rPr lang="it-IT" dirty="0">
              <a:solidFill>
                <a:schemeClr val="tx1"/>
              </a:solidFill>
            </a:rPr>
            <a:t>a quelle sulle </a:t>
          </a:r>
          <a:r>
            <a:rPr lang="it-IT" b="1" dirty="0">
              <a:solidFill>
                <a:schemeClr val="tx1"/>
              </a:solidFill>
            </a:rPr>
            <a:t>caratteristiche sensoriali </a:t>
          </a:r>
          <a:r>
            <a:rPr lang="it-IT" dirty="0">
              <a:solidFill>
                <a:schemeClr val="tx1"/>
              </a:solidFill>
            </a:rPr>
            <a:t>del PR, al fine di cogliere i </a:t>
          </a:r>
          <a:r>
            <a:rPr lang="it-IT" b="1" dirty="0">
              <a:solidFill>
                <a:schemeClr val="tx1"/>
              </a:solidFill>
            </a:rPr>
            <a:t>legami tra la trasformazione della materia prima e la qualità sensoriale del prodotto finito.</a:t>
          </a:r>
          <a:endParaRPr lang="it-IT" dirty="0">
            <a:solidFill>
              <a:schemeClr val="tx1"/>
            </a:solidFill>
          </a:endParaRPr>
        </a:p>
      </dgm:t>
    </dgm:pt>
    <dgm:pt modelId="{9307725E-79A7-405E-B356-4FB5A2327ED5}" type="parTrans" cxnId="{AD6C65BB-F3ED-4528-97F7-B988F9A3660D}">
      <dgm:prSet/>
      <dgm:spPr/>
      <dgm:t>
        <a:bodyPr/>
        <a:lstStyle/>
        <a:p>
          <a:endParaRPr lang="it-IT"/>
        </a:p>
      </dgm:t>
    </dgm:pt>
    <dgm:pt modelId="{6B29E36A-FCDF-4080-A544-4B9D78F550E5}" type="sibTrans" cxnId="{AD6C65BB-F3ED-4528-97F7-B988F9A3660D}">
      <dgm:prSet/>
      <dgm:spPr/>
      <dgm:t>
        <a:bodyPr/>
        <a:lstStyle/>
        <a:p>
          <a:endParaRPr lang="it-IT"/>
        </a:p>
      </dgm:t>
    </dgm:pt>
    <dgm:pt modelId="{1D2964DA-86D8-43DF-9FF6-4CABB87ABA2C}" type="pres">
      <dgm:prSet presAssocID="{7A027252-BB23-4B94-BFDD-F66DF9BD34A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14290F3-37FC-4688-A95A-0F313DCAB200}" type="pres">
      <dgm:prSet presAssocID="{B8D9CCF7-F02C-4D44-B7FB-05FBB3AD04E9}" presName="singleCycle" presStyleCnt="0"/>
      <dgm:spPr/>
    </dgm:pt>
    <dgm:pt modelId="{1A512E55-8CAD-44B1-B71D-5F13A864FC6A}" type="pres">
      <dgm:prSet presAssocID="{B8D9CCF7-F02C-4D44-B7FB-05FBB3AD04E9}" presName="singleCenter" presStyleLbl="node1" presStyleIdx="0" presStyleCnt="4" custLinFactNeighborX="-508" custLinFactNeighborY="-11949">
        <dgm:presLayoutVars>
          <dgm:chMax val="7"/>
          <dgm:chPref val="7"/>
        </dgm:presLayoutVars>
      </dgm:prSet>
      <dgm:spPr/>
    </dgm:pt>
    <dgm:pt modelId="{59B5FFB5-7D42-4890-9372-9D0BCCDD7838}" type="pres">
      <dgm:prSet presAssocID="{6C9419A6-4536-42B4-8174-3E31C08D3803}" presName="Name56" presStyleLbl="parChTrans1D2" presStyleIdx="0" presStyleCnt="3"/>
      <dgm:spPr/>
    </dgm:pt>
    <dgm:pt modelId="{DF5D9CAA-AE34-4E85-8D5A-749890FD83BD}" type="pres">
      <dgm:prSet presAssocID="{2286E03E-F8ED-4425-8093-26F733076D5C}" presName="text0" presStyleLbl="node1" presStyleIdx="1" presStyleCnt="4" custScaleX="512075">
        <dgm:presLayoutVars>
          <dgm:bulletEnabled val="1"/>
        </dgm:presLayoutVars>
      </dgm:prSet>
      <dgm:spPr/>
    </dgm:pt>
    <dgm:pt modelId="{2CA8BFD6-23AE-4977-900E-3E73423DEB72}" type="pres">
      <dgm:prSet presAssocID="{CCC3596E-4256-4509-975C-41064EFE82AD}" presName="Name56" presStyleLbl="parChTrans1D2" presStyleIdx="1" presStyleCnt="3"/>
      <dgm:spPr/>
    </dgm:pt>
    <dgm:pt modelId="{D3B88A46-6B76-4CCA-8805-25434D9D6C8F}" type="pres">
      <dgm:prSet presAssocID="{09F8EA1D-E5F3-428C-9377-FFB5CCF87925}" presName="text0" presStyleLbl="node1" presStyleIdx="2" presStyleCnt="4" custScaleX="407911" custRadScaleRad="123246" custRadScaleInc="-9893">
        <dgm:presLayoutVars>
          <dgm:bulletEnabled val="1"/>
        </dgm:presLayoutVars>
      </dgm:prSet>
      <dgm:spPr/>
    </dgm:pt>
    <dgm:pt modelId="{DE199D09-C075-4D17-8327-035D9BB8A511}" type="pres">
      <dgm:prSet presAssocID="{9307725E-79A7-405E-B356-4FB5A2327ED5}" presName="Name56" presStyleLbl="parChTrans1D2" presStyleIdx="2" presStyleCnt="3"/>
      <dgm:spPr/>
    </dgm:pt>
    <dgm:pt modelId="{36AD9B96-74A4-4AED-82F2-DABD2EB50ED6}" type="pres">
      <dgm:prSet presAssocID="{701AC21A-8271-46F4-B81E-714E94EB48E4}" presName="text0" presStyleLbl="node1" presStyleIdx="3" presStyleCnt="4" custScaleX="439032" custRadScaleRad="125068" custRadScaleInc="11571">
        <dgm:presLayoutVars>
          <dgm:bulletEnabled val="1"/>
        </dgm:presLayoutVars>
      </dgm:prSet>
      <dgm:spPr/>
    </dgm:pt>
  </dgm:ptLst>
  <dgm:cxnLst>
    <dgm:cxn modelId="{14E5FA0F-B0A7-493D-B807-3E36875647F5}" type="presOf" srcId="{701AC21A-8271-46F4-B81E-714E94EB48E4}" destId="{36AD9B96-74A4-4AED-82F2-DABD2EB50ED6}" srcOrd="0" destOrd="0" presId="urn:microsoft.com/office/officeart/2008/layout/RadialCluster"/>
    <dgm:cxn modelId="{4C28081C-30CD-4122-87DF-351E12C74963}" type="presOf" srcId="{09F8EA1D-E5F3-428C-9377-FFB5CCF87925}" destId="{D3B88A46-6B76-4CCA-8805-25434D9D6C8F}" srcOrd="0" destOrd="0" presId="urn:microsoft.com/office/officeart/2008/layout/RadialCluster"/>
    <dgm:cxn modelId="{6F030E1F-F8ED-4D46-872C-855AEAE6E141}" type="presOf" srcId="{B8D9CCF7-F02C-4D44-B7FB-05FBB3AD04E9}" destId="{1A512E55-8CAD-44B1-B71D-5F13A864FC6A}" srcOrd="0" destOrd="0" presId="urn:microsoft.com/office/officeart/2008/layout/RadialCluster"/>
    <dgm:cxn modelId="{9B174D29-354F-41DE-9A1E-C2C1A4324EA8}" type="presOf" srcId="{CCC3596E-4256-4509-975C-41064EFE82AD}" destId="{2CA8BFD6-23AE-4977-900E-3E73423DEB72}" srcOrd="0" destOrd="0" presId="urn:microsoft.com/office/officeart/2008/layout/RadialCluster"/>
    <dgm:cxn modelId="{8ABF6959-5213-4351-8E03-BCBE6302BE0E}" type="presOf" srcId="{9307725E-79A7-405E-B356-4FB5A2327ED5}" destId="{DE199D09-C075-4D17-8327-035D9BB8A511}" srcOrd="0" destOrd="0" presId="urn:microsoft.com/office/officeart/2008/layout/RadialCluster"/>
    <dgm:cxn modelId="{90881694-ED18-45EA-8A35-6547A29A7FAB}" type="presOf" srcId="{6C9419A6-4536-42B4-8174-3E31C08D3803}" destId="{59B5FFB5-7D42-4890-9372-9D0BCCDD7838}" srcOrd="0" destOrd="0" presId="urn:microsoft.com/office/officeart/2008/layout/RadialCluster"/>
    <dgm:cxn modelId="{584EFDA8-3D22-42B8-8C34-CA4661F43ABD}" type="presOf" srcId="{7A027252-BB23-4B94-BFDD-F66DF9BD34AA}" destId="{1D2964DA-86D8-43DF-9FF6-4CABB87ABA2C}" srcOrd="0" destOrd="0" presId="urn:microsoft.com/office/officeart/2008/layout/RadialCluster"/>
    <dgm:cxn modelId="{289F4AB2-3A32-44A9-B30E-D2739FC1BBFA}" srcId="{B8D9CCF7-F02C-4D44-B7FB-05FBB3AD04E9}" destId="{2286E03E-F8ED-4425-8093-26F733076D5C}" srcOrd="0" destOrd="0" parTransId="{6C9419A6-4536-42B4-8174-3E31C08D3803}" sibTransId="{63E70D72-7F5D-43D4-A7D2-66ADBB9D6A9E}"/>
    <dgm:cxn modelId="{AD6C65BB-F3ED-4528-97F7-B988F9A3660D}" srcId="{B8D9CCF7-F02C-4D44-B7FB-05FBB3AD04E9}" destId="{701AC21A-8271-46F4-B81E-714E94EB48E4}" srcOrd="2" destOrd="0" parTransId="{9307725E-79A7-405E-B356-4FB5A2327ED5}" sibTransId="{6B29E36A-FCDF-4080-A544-4B9D78F550E5}"/>
    <dgm:cxn modelId="{8300EDC1-A74C-421B-A41F-7BEEBB7E4A9A}" srcId="{B8D9CCF7-F02C-4D44-B7FB-05FBB3AD04E9}" destId="{09F8EA1D-E5F3-428C-9377-FFB5CCF87925}" srcOrd="1" destOrd="0" parTransId="{CCC3596E-4256-4509-975C-41064EFE82AD}" sibTransId="{29A36DEB-1939-48D1-8A00-3933B67EBE60}"/>
    <dgm:cxn modelId="{A24B4BDA-D966-4AFA-936D-23467C21E8E8}" srcId="{7A027252-BB23-4B94-BFDD-F66DF9BD34AA}" destId="{B8D9CCF7-F02C-4D44-B7FB-05FBB3AD04E9}" srcOrd="0" destOrd="0" parTransId="{8ED687EE-2558-4C2A-B623-249DAB0CD68F}" sibTransId="{02CBB211-5E92-4295-9EAB-2C7E84C7A0BB}"/>
    <dgm:cxn modelId="{1AE6B4E4-6121-4788-B160-B8D55DB5EBC9}" type="presOf" srcId="{2286E03E-F8ED-4425-8093-26F733076D5C}" destId="{DF5D9CAA-AE34-4E85-8D5A-749890FD83BD}" srcOrd="0" destOrd="0" presId="urn:microsoft.com/office/officeart/2008/layout/RadialCluster"/>
    <dgm:cxn modelId="{6BB4E435-F101-42A3-B740-D256F7B98BE7}" type="presParOf" srcId="{1D2964DA-86D8-43DF-9FF6-4CABB87ABA2C}" destId="{314290F3-37FC-4688-A95A-0F313DCAB200}" srcOrd="0" destOrd="0" presId="urn:microsoft.com/office/officeart/2008/layout/RadialCluster"/>
    <dgm:cxn modelId="{5949484A-A6CB-47F8-8FB2-0BBD0B91FC28}" type="presParOf" srcId="{314290F3-37FC-4688-A95A-0F313DCAB200}" destId="{1A512E55-8CAD-44B1-B71D-5F13A864FC6A}" srcOrd="0" destOrd="0" presId="urn:microsoft.com/office/officeart/2008/layout/RadialCluster"/>
    <dgm:cxn modelId="{0B7EA3FA-3083-4299-8E9F-8775A091B88B}" type="presParOf" srcId="{314290F3-37FC-4688-A95A-0F313DCAB200}" destId="{59B5FFB5-7D42-4890-9372-9D0BCCDD7838}" srcOrd="1" destOrd="0" presId="urn:microsoft.com/office/officeart/2008/layout/RadialCluster"/>
    <dgm:cxn modelId="{648C5154-5878-49BE-AF53-0FD58CFD9F56}" type="presParOf" srcId="{314290F3-37FC-4688-A95A-0F313DCAB200}" destId="{DF5D9CAA-AE34-4E85-8D5A-749890FD83BD}" srcOrd="2" destOrd="0" presId="urn:microsoft.com/office/officeart/2008/layout/RadialCluster"/>
    <dgm:cxn modelId="{25FB643D-D96B-449F-8793-5B2E676B5F13}" type="presParOf" srcId="{314290F3-37FC-4688-A95A-0F313DCAB200}" destId="{2CA8BFD6-23AE-4977-900E-3E73423DEB72}" srcOrd="3" destOrd="0" presId="urn:microsoft.com/office/officeart/2008/layout/RadialCluster"/>
    <dgm:cxn modelId="{EA71F9C1-5BBC-4D1A-AD41-24815070849A}" type="presParOf" srcId="{314290F3-37FC-4688-A95A-0F313DCAB200}" destId="{D3B88A46-6B76-4CCA-8805-25434D9D6C8F}" srcOrd="4" destOrd="0" presId="urn:microsoft.com/office/officeart/2008/layout/RadialCluster"/>
    <dgm:cxn modelId="{96DC9C30-CBF4-4542-8E0C-623B948D731F}" type="presParOf" srcId="{314290F3-37FC-4688-A95A-0F313DCAB200}" destId="{DE199D09-C075-4D17-8327-035D9BB8A511}" srcOrd="5" destOrd="0" presId="urn:microsoft.com/office/officeart/2008/layout/RadialCluster"/>
    <dgm:cxn modelId="{2A2F2F7A-6A12-4394-879D-82F0E31E1257}" type="presParOf" srcId="{314290F3-37FC-4688-A95A-0F313DCAB200}" destId="{36AD9B96-74A4-4AED-82F2-DABD2EB50ED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C49087-A30F-4A10-B331-B082FB8AE8AD}" type="doc">
      <dgm:prSet loTypeId="urn:microsoft.com/office/officeart/2005/8/layout/hierarchy2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23352E58-BED5-4583-8F49-1842B7BFEC08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800" b="1"/>
            <a:t>STQ</a:t>
          </a:r>
        </a:p>
      </dgm:t>
    </dgm:pt>
    <dgm:pt modelId="{B6DD2109-5C05-45EE-9969-3160264C9B3F}" type="parTrans" cxnId="{9B43AEFE-709A-457B-8502-035FD6756B56}">
      <dgm:prSet/>
      <dgm:spPr/>
      <dgm:t>
        <a:bodyPr/>
        <a:lstStyle/>
        <a:p>
          <a:endParaRPr lang="it-IT"/>
        </a:p>
      </dgm:t>
    </dgm:pt>
    <dgm:pt modelId="{130DA87E-D4B1-4949-AE1E-82DAFA10C20E}" type="sibTrans" cxnId="{9B43AEFE-709A-457B-8502-035FD6756B56}">
      <dgm:prSet/>
      <dgm:spPr/>
      <dgm:t>
        <a:bodyPr/>
        <a:lstStyle/>
        <a:p>
          <a:endParaRPr lang="it-IT"/>
        </a:p>
      </dgm:t>
    </dgm:pt>
    <dgm:pt modelId="{9EA970D4-EA8B-4894-89C2-1EE5A80D5E9F}">
      <dgm:prSet phldrT="[Testo]"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it-IT" sz="2000" b="1" dirty="0"/>
            <a:t>Tecnologia</a:t>
          </a:r>
        </a:p>
      </dgm:t>
    </dgm:pt>
    <dgm:pt modelId="{D9C68EA4-0E0C-4273-B432-9F5D5238AC28}" type="parTrans" cxnId="{BA5B1B7A-D445-4EB2-AB92-37845C6D0E9A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EF730F33-43C0-41B7-9C5E-297C5864CFA8}" type="sibTrans" cxnId="{BA5B1B7A-D445-4EB2-AB92-37845C6D0E9A}">
      <dgm:prSet/>
      <dgm:spPr/>
      <dgm:t>
        <a:bodyPr/>
        <a:lstStyle/>
        <a:p>
          <a:endParaRPr lang="it-IT"/>
        </a:p>
      </dgm:t>
    </dgm:pt>
    <dgm:pt modelId="{0568C537-1A3F-4A9E-A2A0-555A7C382CB2}">
      <dgm:prSet phldrT="[Testo]"/>
      <dgm:spPr/>
      <dgm:t>
        <a:bodyPr/>
        <a:lstStyle/>
        <a:p>
          <a:r>
            <a:rPr lang="it-IT"/>
            <a:t>Servizi</a:t>
          </a:r>
          <a:r>
            <a:rPr lang="it-IT" baseline="0"/>
            <a:t> ai caseifici</a:t>
          </a:r>
          <a:endParaRPr lang="it-IT"/>
        </a:p>
      </dgm:t>
    </dgm:pt>
    <dgm:pt modelId="{BD817659-8B9D-4078-BAA6-8B0DA67DC0A1}" type="parTrans" cxnId="{58EBFA29-C855-41F1-ADBB-4A1E0588A5AE}">
      <dgm:prSet/>
      <dgm:spPr/>
      <dgm:t>
        <a:bodyPr/>
        <a:lstStyle/>
        <a:p>
          <a:endParaRPr lang="it-IT"/>
        </a:p>
      </dgm:t>
    </dgm:pt>
    <dgm:pt modelId="{32DDBF02-0709-41DE-9B59-337AC6CEBD6C}" type="sibTrans" cxnId="{58EBFA29-C855-41F1-ADBB-4A1E0588A5AE}">
      <dgm:prSet/>
      <dgm:spPr/>
      <dgm:t>
        <a:bodyPr/>
        <a:lstStyle/>
        <a:p>
          <a:endParaRPr lang="it-IT"/>
        </a:p>
      </dgm:t>
    </dgm:pt>
    <dgm:pt modelId="{16EE6647-2222-43F6-B524-7BA4AF5EC896}">
      <dgm:prSet phldrT="[Testo]"/>
      <dgm:spPr/>
      <dgm:t>
        <a:bodyPr/>
        <a:lstStyle/>
        <a:p>
          <a:r>
            <a:rPr lang="it-IT"/>
            <a:t>Divulgazione</a:t>
          </a:r>
        </a:p>
      </dgm:t>
    </dgm:pt>
    <dgm:pt modelId="{D66CBD84-FE60-4174-AB35-303BC60DD905}" type="parTrans" cxnId="{1298939B-5691-4347-B9DE-695666DC0E0B}">
      <dgm:prSet/>
      <dgm:spPr/>
      <dgm:t>
        <a:bodyPr/>
        <a:lstStyle/>
        <a:p>
          <a:endParaRPr lang="it-IT"/>
        </a:p>
      </dgm:t>
    </dgm:pt>
    <dgm:pt modelId="{DCAA0A40-7AE6-49CF-B30C-A7583724A86C}" type="sibTrans" cxnId="{1298939B-5691-4347-B9DE-695666DC0E0B}">
      <dgm:prSet/>
      <dgm:spPr/>
      <dgm:t>
        <a:bodyPr/>
        <a:lstStyle/>
        <a:p>
          <a:endParaRPr lang="it-IT"/>
        </a:p>
      </dgm:t>
    </dgm:pt>
    <dgm:pt modelId="{E1EC9D9F-3661-474C-8A73-98DC39AE74D7}">
      <dgm:prSet phldrT="[Testo]" custT="1"/>
      <dgm:spPr>
        <a:solidFill>
          <a:srgbClr val="1D7D2B"/>
        </a:solidFill>
      </dgm:spPr>
      <dgm:t>
        <a:bodyPr/>
        <a:lstStyle/>
        <a:p>
          <a:r>
            <a:rPr lang="it-IT" sz="1800" b="1" dirty="0"/>
            <a:t>Qualità (analisi sensoriale)</a:t>
          </a:r>
        </a:p>
      </dgm:t>
    </dgm:pt>
    <dgm:pt modelId="{5910BE6B-CABE-4AB4-9302-A95D6EA7E3D9}" type="parTrans" cxnId="{092F7467-99E4-4D6D-98C3-68D6BB2A6DB8}">
      <dgm:prSet/>
      <dgm:spPr>
        <a:ln>
          <a:solidFill>
            <a:srgbClr val="C00000"/>
          </a:solidFill>
        </a:ln>
      </dgm:spPr>
      <dgm:t>
        <a:bodyPr/>
        <a:lstStyle/>
        <a:p>
          <a:endParaRPr lang="it-IT"/>
        </a:p>
      </dgm:t>
    </dgm:pt>
    <dgm:pt modelId="{9EEE2A50-C6D9-4893-BA98-6B441DB0938A}" type="sibTrans" cxnId="{092F7467-99E4-4D6D-98C3-68D6BB2A6DB8}">
      <dgm:prSet/>
      <dgm:spPr/>
      <dgm:t>
        <a:bodyPr/>
        <a:lstStyle/>
        <a:p>
          <a:endParaRPr lang="it-IT"/>
        </a:p>
      </dgm:t>
    </dgm:pt>
    <dgm:pt modelId="{B373A91C-604F-489B-9817-4C455B1C6DD4}">
      <dgm:prSet phldrT="[Testo]"/>
      <dgm:spPr>
        <a:solidFill>
          <a:srgbClr val="00B050"/>
        </a:solidFill>
      </dgm:spPr>
      <dgm:t>
        <a:bodyPr/>
        <a:lstStyle/>
        <a:p>
          <a:r>
            <a:rPr lang="it-IT" dirty="0"/>
            <a:t>Attività di laboratorio</a:t>
          </a:r>
        </a:p>
      </dgm:t>
    </dgm:pt>
    <dgm:pt modelId="{530CC50E-0BB0-4F34-902E-CA40E00ED1EE}" type="parTrans" cxnId="{3ECC8139-1DEA-4E68-8A0C-D22194E66C1B}">
      <dgm:prSet/>
      <dgm:spPr>
        <a:ln>
          <a:solidFill>
            <a:srgbClr val="1D7D2B"/>
          </a:solidFill>
        </a:ln>
      </dgm:spPr>
      <dgm:t>
        <a:bodyPr/>
        <a:lstStyle/>
        <a:p>
          <a:endParaRPr lang="it-IT"/>
        </a:p>
      </dgm:t>
    </dgm:pt>
    <dgm:pt modelId="{95B787E7-2D8E-4C3E-B9DA-8376456676A9}" type="sibTrans" cxnId="{3ECC8139-1DEA-4E68-8A0C-D22194E66C1B}">
      <dgm:prSet/>
      <dgm:spPr/>
      <dgm:t>
        <a:bodyPr/>
        <a:lstStyle/>
        <a:p>
          <a:endParaRPr lang="it-IT"/>
        </a:p>
      </dgm:t>
    </dgm:pt>
    <dgm:pt modelId="{EC7A398F-430A-40F9-8DED-1AF039B3DCFA}">
      <dgm:prSet/>
      <dgm:spPr/>
      <dgm:t>
        <a:bodyPr/>
        <a:lstStyle/>
        <a:p>
          <a:r>
            <a:rPr lang="it-IT"/>
            <a:t>Servizi interni al Consorzio</a:t>
          </a:r>
        </a:p>
      </dgm:t>
    </dgm:pt>
    <dgm:pt modelId="{9787110B-6809-4990-82D4-A0ABE5ADFA14}" type="parTrans" cxnId="{31A397CA-CB5B-434D-B362-5743C1CF89D3}">
      <dgm:prSet/>
      <dgm:spPr/>
      <dgm:t>
        <a:bodyPr/>
        <a:lstStyle/>
        <a:p>
          <a:endParaRPr lang="it-IT"/>
        </a:p>
      </dgm:t>
    </dgm:pt>
    <dgm:pt modelId="{C6F054E1-52FC-4A8F-9AB4-9DB7F0F098F9}" type="sibTrans" cxnId="{31A397CA-CB5B-434D-B362-5743C1CF89D3}">
      <dgm:prSet/>
      <dgm:spPr/>
      <dgm:t>
        <a:bodyPr/>
        <a:lstStyle/>
        <a:p>
          <a:endParaRPr lang="it-IT"/>
        </a:p>
      </dgm:t>
    </dgm:pt>
    <dgm:pt modelId="{78651B05-8128-496F-BC89-8861248867E1}">
      <dgm:prSet/>
      <dgm:spPr>
        <a:solidFill>
          <a:srgbClr val="00B050"/>
        </a:solidFill>
      </dgm:spPr>
      <dgm:t>
        <a:bodyPr/>
        <a:lstStyle/>
        <a:p>
          <a:r>
            <a:rPr lang="it-IT"/>
            <a:t>Servizi ai caseifici</a:t>
          </a:r>
        </a:p>
      </dgm:t>
    </dgm:pt>
    <dgm:pt modelId="{C5E6D623-FEC8-46DD-BA29-D3E97A04D6D5}" type="parTrans" cxnId="{B4EBEF03-5AB8-4489-B2EB-3B9836E53127}">
      <dgm:prSet/>
      <dgm:spPr>
        <a:ln>
          <a:solidFill>
            <a:srgbClr val="1D7D2B"/>
          </a:solidFill>
        </a:ln>
      </dgm:spPr>
      <dgm:t>
        <a:bodyPr/>
        <a:lstStyle/>
        <a:p>
          <a:endParaRPr lang="it-IT"/>
        </a:p>
      </dgm:t>
    </dgm:pt>
    <dgm:pt modelId="{71B43792-F397-4348-AEF3-ECD50457C836}" type="sibTrans" cxnId="{B4EBEF03-5AB8-4489-B2EB-3B9836E53127}">
      <dgm:prSet/>
      <dgm:spPr/>
      <dgm:t>
        <a:bodyPr/>
        <a:lstStyle/>
        <a:p>
          <a:endParaRPr lang="it-IT"/>
        </a:p>
      </dgm:t>
    </dgm:pt>
    <dgm:pt modelId="{B04A7F06-58B4-4E3E-AE59-CBA3B110F318}">
      <dgm:prSet/>
      <dgm:spPr>
        <a:solidFill>
          <a:srgbClr val="00B050"/>
        </a:solidFill>
      </dgm:spPr>
      <dgm:t>
        <a:bodyPr/>
        <a:lstStyle/>
        <a:p>
          <a:r>
            <a:rPr lang="it-IT"/>
            <a:t>Servizi interni al Consorzio</a:t>
          </a:r>
        </a:p>
      </dgm:t>
    </dgm:pt>
    <dgm:pt modelId="{862E6E2A-D0E9-414D-A5E4-3C7414187F95}" type="parTrans" cxnId="{DABAFDC6-09FD-484B-A747-01CE7ECF97E3}">
      <dgm:prSet/>
      <dgm:spPr>
        <a:ln>
          <a:solidFill>
            <a:srgbClr val="1D7D2B"/>
          </a:solidFill>
        </a:ln>
      </dgm:spPr>
      <dgm:t>
        <a:bodyPr/>
        <a:lstStyle/>
        <a:p>
          <a:endParaRPr lang="it-IT"/>
        </a:p>
      </dgm:t>
    </dgm:pt>
    <dgm:pt modelId="{8FB10356-395C-45B7-97CF-1501B7C31222}" type="sibTrans" cxnId="{DABAFDC6-09FD-484B-A747-01CE7ECF97E3}">
      <dgm:prSet/>
      <dgm:spPr/>
      <dgm:t>
        <a:bodyPr/>
        <a:lstStyle/>
        <a:p>
          <a:endParaRPr lang="it-IT"/>
        </a:p>
      </dgm:t>
    </dgm:pt>
    <dgm:pt modelId="{B4DD7CE5-9F18-4A5A-88FB-3140FE2F3385}" type="pres">
      <dgm:prSet presAssocID="{0CC49087-A30F-4A10-B331-B082FB8AE8A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0BE4A4-4594-4F1A-A94E-A02FF6BE1346}" type="pres">
      <dgm:prSet presAssocID="{23352E58-BED5-4583-8F49-1842B7BFEC08}" presName="root1" presStyleCnt="0"/>
      <dgm:spPr/>
    </dgm:pt>
    <dgm:pt modelId="{B21093ED-0D0B-49D5-A287-156681B3514F}" type="pres">
      <dgm:prSet presAssocID="{23352E58-BED5-4583-8F49-1842B7BFEC08}" presName="LevelOneTextNode" presStyleLbl="node0" presStyleIdx="0" presStyleCnt="1" custLinFactNeighborX="-24462" custLinFactNeighborY="-770">
        <dgm:presLayoutVars>
          <dgm:chPref val="3"/>
        </dgm:presLayoutVars>
      </dgm:prSet>
      <dgm:spPr/>
    </dgm:pt>
    <dgm:pt modelId="{F6DD21A6-C20A-4829-95BB-4BD2B2FF6232}" type="pres">
      <dgm:prSet presAssocID="{23352E58-BED5-4583-8F49-1842B7BFEC08}" presName="level2hierChild" presStyleCnt="0"/>
      <dgm:spPr/>
    </dgm:pt>
    <dgm:pt modelId="{68F0C574-FDBF-46AB-8B9B-B035618546C6}" type="pres">
      <dgm:prSet presAssocID="{D9C68EA4-0E0C-4273-B432-9F5D5238AC28}" presName="conn2-1" presStyleLbl="parChTrans1D2" presStyleIdx="0" presStyleCnt="2"/>
      <dgm:spPr/>
    </dgm:pt>
    <dgm:pt modelId="{F93A0017-567B-45CA-8F8A-B6028484B595}" type="pres">
      <dgm:prSet presAssocID="{D9C68EA4-0E0C-4273-B432-9F5D5238AC28}" presName="connTx" presStyleLbl="parChTrans1D2" presStyleIdx="0" presStyleCnt="2"/>
      <dgm:spPr/>
    </dgm:pt>
    <dgm:pt modelId="{2ECDC01D-6CC0-4439-B719-2F748E2F658B}" type="pres">
      <dgm:prSet presAssocID="{9EA970D4-EA8B-4894-89C2-1EE5A80D5E9F}" presName="root2" presStyleCnt="0"/>
      <dgm:spPr/>
    </dgm:pt>
    <dgm:pt modelId="{B3FF52BB-6D55-4DA7-AE42-F0793D0FCFA0}" type="pres">
      <dgm:prSet presAssocID="{9EA970D4-EA8B-4894-89C2-1EE5A80D5E9F}" presName="LevelTwoTextNode" presStyleLbl="node2" presStyleIdx="0" presStyleCnt="2">
        <dgm:presLayoutVars>
          <dgm:chPref val="3"/>
        </dgm:presLayoutVars>
      </dgm:prSet>
      <dgm:spPr/>
    </dgm:pt>
    <dgm:pt modelId="{3B68B1E7-92DB-4FED-AF83-A864697B3C60}" type="pres">
      <dgm:prSet presAssocID="{9EA970D4-EA8B-4894-89C2-1EE5A80D5E9F}" presName="level3hierChild" presStyleCnt="0"/>
      <dgm:spPr/>
    </dgm:pt>
    <dgm:pt modelId="{879C7AEC-3F2A-460E-8C07-31AE737C24AF}" type="pres">
      <dgm:prSet presAssocID="{BD817659-8B9D-4078-BAA6-8B0DA67DC0A1}" presName="conn2-1" presStyleLbl="parChTrans1D3" presStyleIdx="0" presStyleCnt="6"/>
      <dgm:spPr/>
    </dgm:pt>
    <dgm:pt modelId="{07E8FD42-8751-4E85-95BD-B84E79E4E060}" type="pres">
      <dgm:prSet presAssocID="{BD817659-8B9D-4078-BAA6-8B0DA67DC0A1}" presName="connTx" presStyleLbl="parChTrans1D3" presStyleIdx="0" presStyleCnt="6"/>
      <dgm:spPr/>
    </dgm:pt>
    <dgm:pt modelId="{D369665B-01A6-4054-AAF5-18EC418089BA}" type="pres">
      <dgm:prSet presAssocID="{0568C537-1A3F-4A9E-A2A0-555A7C382CB2}" presName="root2" presStyleCnt="0"/>
      <dgm:spPr/>
    </dgm:pt>
    <dgm:pt modelId="{DFBB4704-E2ED-46A9-BC3B-EA3E2F036089}" type="pres">
      <dgm:prSet presAssocID="{0568C537-1A3F-4A9E-A2A0-555A7C382CB2}" presName="LevelTwoTextNode" presStyleLbl="node3" presStyleIdx="0" presStyleCnt="6">
        <dgm:presLayoutVars>
          <dgm:chPref val="3"/>
        </dgm:presLayoutVars>
      </dgm:prSet>
      <dgm:spPr/>
    </dgm:pt>
    <dgm:pt modelId="{A5C01EED-43CC-4546-97BB-2533B84B9814}" type="pres">
      <dgm:prSet presAssocID="{0568C537-1A3F-4A9E-A2A0-555A7C382CB2}" presName="level3hierChild" presStyleCnt="0"/>
      <dgm:spPr/>
    </dgm:pt>
    <dgm:pt modelId="{CC5DF4BB-1428-471B-900F-868DA1519ABF}" type="pres">
      <dgm:prSet presAssocID="{D66CBD84-FE60-4174-AB35-303BC60DD905}" presName="conn2-1" presStyleLbl="parChTrans1D3" presStyleIdx="1" presStyleCnt="6"/>
      <dgm:spPr/>
    </dgm:pt>
    <dgm:pt modelId="{60F7BB59-1DAA-4841-92E4-1ADC14C85547}" type="pres">
      <dgm:prSet presAssocID="{D66CBD84-FE60-4174-AB35-303BC60DD905}" presName="connTx" presStyleLbl="parChTrans1D3" presStyleIdx="1" presStyleCnt="6"/>
      <dgm:spPr/>
    </dgm:pt>
    <dgm:pt modelId="{78D6C55B-FB3C-4F10-B872-276C0C4A3B4E}" type="pres">
      <dgm:prSet presAssocID="{16EE6647-2222-43F6-B524-7BA4AF5EC896}" presName="root2" presStyleCnt="0"/>
      <dgm:spPr/>
    </dgm:pt>
    <dgm:pt modelId="{4C9CD185-97F5-40C1-80D9-9D87A219AEAD}" type="pres">
      <dgm:prSet presAssocID="{16EE6647-2222-43F6-B524-7BA4AF5EC896}" presName="LevelTwoTextNode" presStyleLbl="node3" presStyleIdx="1" presStyleCnt="6">
        <dgm:presLayoutVars>
          <dgm:chPref val="3"/>
        </dgm:presLayoutVars>
      </dgm:prSet>
      <dgm:spPr/>
    </dgm:pt>
    <dgm:pt modelId="{F21B2BAC-568E-4226-B20F-472549794D04}" type="pres">
      <dgm:prSet presAssocID="{16EE6647-2222-43F6-B524-7BA4AF5EC896}" presName="level3hierChild" presStyleCnt="0"/>
      <dgm:spPr/>
    </dgm:pt>
    <dgm:pt modelId="{657A023C-16E9-4B61-B57F-AB3907B0554F}" type="pres">
      <dgm:prSet presAssocID="{9787110B-6809-4990-82D4-A0ABE5ADFA14}" presName="conn2-1" presStyleLbl="parChTrans1D3" presStyleIdx="2" presStyleCnt="6"/>
      <dgm:spPr/>
    </dgm:pt>
    <dgm:pt modelId="{C5CD9883-0485-4B92-B284-9B38FD320559}" type="pres">
      <dgm:prSet presAssocID="{9787110B-6809-4990-82D4-A0ABE5ADFA14}" presName="connTx" presStyleLbl="parChTrans1D3" presStyleIdx="2" presStyleCnt="6"/>
      <dgm:spPr/>
    </dgm:pt>
    <dgm:pt modelId="{D1009221-CDB7-4B08-8B9C-7D227C91C386}" type="pres">
      <dgm:prSet presAssocID="{EC7A398F-430A-40F9-8DED-1AF039B3DCFA}" presName="root2" presStyleCnt="0"/>
      <dgm:spPr/>
    </dgm:pt>
    <dgm:pt modelId="{E5195D39-B4B6-4E68-A2DE-0AF268D29770}" type="pres">
      <dgm:prSet presAssocID="{EC7A398F-430A-40F9-8DED-1AF039B3DCFA}" presName="LevelTwoTextNode" presStyleLbl="node3" presStyleIdx="2" presStyleCnt="6">
        <dgm:presLayoutVars>
          <dgm:chPref val="3"/>
        </dgm:presLayoutVars>
      </dgm:prSet>
      <dgm:spPr/>
    </dgm:pt>
    <dgm:pt modelId="{516E6F9B-6CBA-4CB6-8E93-102C45C05A2D}" type="pres">
      <dgm:prSet presAssocID="{EC7A398F-430A-40F9-8DED-1AF039B3DCFA}" presName="level3hierChild" presStyleCnt="0"/>
      <dgm:spPr/>
    </dgm:pt>
    <dgm:pt modelId="{C757DC57-460F-4141-868F-68FAB1AB2934}" type="pres">
      <dgm:prSet presAssocID="{5910BE6B-CABE-4AB4-9302-A95D6EA7E3D9}" presName="conn2-1" presStyleLbl="parChTrans1D2" presStyleIdx="1" presStyleCnt="2"/>
      <dgm:spPr/>
    </dgm:pt>
    <dgm:pt modelId="{E4387F70-EB7D-41EA-BE8A-0FCADE852547}" type="pres">
      <dgm:prSet presAssocID="{5910BE6B-CABE-4AB4-9302-A95D6EA7E3D9}" presName="connTx" presStyleLbl="parChTrans1D2" presStyleIdx="1" presStyleCnt="2"/>
      <dgm:spPr/>
    </dgm:pt>
    <dgm:pt modelId="{42D688F6-9521-4BE4-98C8-9B1375491CE2}" type="pres">
      <dgm:prSet presAssocID="{E1EC9D9F-3661-474C-8A73-98DC39AE74D7}" presName="root2" presStyleCnt="0"/>
      <dgm:spPr/>
    </dgm:pt>
    <dgm:pt modelId="{84D90D73-0B26-4667-B77E-6D2030193B0B}" type="pres">
      <dgm:prSet presAssocID="{E1EC9D9F-3661-474C-8A73-98DC39AE74D7}" presName="LevelTwoTextNode" presStyleLbl="node2" presStyleIdx="1" presStyleCnt="2" custScaleY="115810">
        <dgm:presLayoutVars>
          <dgm:chPref val="3"/>
        </dgm:presLayoutVars>
      </dgm:prSet>
      <dgm:spPr/>
    </dgm:pt>
    <dgm:pt modelId="{A7F4B4F7-9B64-4BB9-A9F8-ED1459FF901D}" type="pres">
      <dgm:prSet presAssocID="{E1EC9D9F-3661-474C-8A73-98DC39AE74D7}" presName="level3hierChild" presStyleCnt="0"/>
      <dgm:spPr/>
    </dgm:pt>
    <dgm:pt modelId="{9441C2B0-62F5-4CC4-997F-EA5A3F10E70E}" type="pres">
      <dgm:prSet presAssocID="{530CC50E-0BB0-4F34-902E-CA40E00ED1EE}" presName="conn2-1" presStyleLbl="parChTrans1D3" presStyleIdx="3" presStyleCnt="6"/>
      <dgm:spPr/>
    </dgm:pt>
    <dgm:pt modelId="{CFBDC750-49E7-4DFC-A739-A264E9CC3771}" type="pres">
      <dgm:prSet presAssocID="{530CC50E-0BB0-4F34-902E-CA40E00ED1EE}" presName="connTx" presStyleLbl="parChTrans1D3" presStyleIdx="3" presStyleCnt="6"/>
      <dgm:spPr/>
    </dgm:pt>
    <dgm:pt modelId="{DC5186A6-9E69-43C3-BB43-6FC8F95DC398}" type="pres">
      <dgm:prSet presAssocID="{B373A91C-604F-489B-9817-4C455B1C6DD4}" presName="root2" presStyleCnt="0"/>
      <dgm:spPr/>
    </dgm:pt>
    <dgm:pt modelId="{0587B92F-B930-4D6E-82ED-F0F11FEC78B6}" type="pres">
      <dgm:prSet presAssocID="{B373A91C-604F-489B-9817-4C455B1C6DD4}" presName="LevelTwoTextNode" presStyleLbl="node3" presStyleIdx="3" presStyleCnt="6">
        <dgm:presLayoutVars>
          <dgm:chPref val="3"/>
        </dgm:presLayoutVars>
      </dgm:prSet>
      <dgm:spPr/>
    </dgm:pt>
    <dgm:pt modelId="{CAD7683D-86DC-4F09-B71E-6766ADB6DA32}" type="pres">
      <dgm:prSet presAssocID="{B373A91C-604F-489B-9817-4C455B1C6DD4}" presName="level3hierChild" presStyleCnt="0"/>
      <dgm:spPr/>
    </dgm:pt>
    <dgm:pt modelId="{D1D6C384-A66E-4FBB-B483-FFF333B62EEF}" type="pres">
      <dgm:prSet presAssocID="{C5E6D623-FEC8-46DD-BA29-D3E97A04D6D5}" presName="conn2-1" presStyleLbl="parChTrans1D3" presStyleIdx="4" presStyleCnt="6"/>
      <dgm:spPr/>
    </dgm:pt>
    <dgm:pt modelId="{7DA79195-5F1C-4321-A561-CD67C95C432F}" type="pres">
      <dgm:prSet presAssocID="{C5E6D623-FEC8-46DD-BA29-D3E97A04D6D5}" presName="connTx" presStyleLbl="parChTrans1D3" presStyleIdx="4" presStyleCnt="6"/>
      <dgm:spPr/>
    </dgm:pt>
    <dgm:pt modelId="{5EA571C9-8B64-4487-B85B-AF4F89469F48}" type="pres">
      <dgm:prSet presAssocID="{78651B05-8128-496F-BC89-8861248867E1}" presName="root2" presStyleCnt="0"/>
      <dgm:spPr/>
    </dgm:pt>
    <dgm:pt modelId="{3C5FB70C-68E2-4C5E-B33A-A091C61F1400}" type="pres">
      <dgm:prSet presAssocID="{78651B05-8128-496F-BC89-8861248867E1}" presName="LevelTwoTextNode" presStyleLbl="node3" presStyleIdx="4" presStyleCnt="6">
        <dgm:presLayoutVars>
          <dgm:chPref val="3"/>
        </dgm:presLayoutVars>
      </dgm:prSet>
      <dgm:spPr/>
    </dgm:pt>
    <dgm:pt modelId="{E772F576-870D-45B7-8108-3B6227FCB315}" type="pres">
      <dgm:prSet presAssocID="{78651B05-8128-496F-BC89-8861248867E1}" presName="level3hierChild" presStyleCnt="0"/>
      <dgm:spPr/>
    </dgm:pt>
    <dgm:pt modelId="{0EC6108E-A682-49F9-94CC-ECE1CC1833B4}" type="pres">
      <dgm:prSet presAssocID="{862E6E2A-D0E9-414D-A5E4-3C7414187F95}" presName="conn2-1" presStyleLbl="parChTrans1D3" presStyleIdx="5" presStyleCnt="6"/>
      <dgm:spPr/>
    </dgm:pt>
    <dgm:pt modelId="{700D0DCC-FF71-4AB3-A331-F031978502F4}" type="pres">
      <dgm:prSet presAssocID="{862E6E2A-D0E9-414D-A5E4-3C7414187F95}" presName="connTx" presStyleLbl="parChTrans1D3" presStyleIdx="5" presStyleCnt="6"/>
      <dgm:spPr/>
    </dgm:pt>
    <dgm:pt modelId="{573E08B0-6002-4FD0-9F9C-C18E45F2D308}" type="pres">
      <dgm:prSet presAssocID="{B04A7F06-58B4-4E3E-AE59-CBA3B110F318}" presName="root2" presStyleCnt="0"/>
      <dgm:spPr/>
    </dgm:pt>
    <dgm:pt modelId="{A90F84F6-D4CC-44A0-9439-90DBD58986BC}" type="pres">
      <dgm:prSet presAssocID="{B04A7F06-58B4-4E3E-AE59-CBA3B110F318}" presName="LevelTwoTextNode" presStyleLbl="node3" presStyleIdx="5" presStyleCnt="6">
        <dgm:presLayoutVars>
          <dgm:chPref val="3"/>
        </dgm:presLayoutVars>
      </dgm:prSet>
      <dgm:spPr/>
    </dgm:pt>
    <dgm:pt modelId="{ADCF31E5-B9A0-48EE-B6E1-977ACE95D265}" type="pres">
      <dgm:prSet presAssocID="{B04A7F06-58B4-4E3E-AE59-CBA3B110F318}" presName="level3hierChild" presStyleCnt="0"/>
      <dgm:spPr/>
    </dgm:pt>
  </dgm:ptLst>
  <dgm:cxnLst>
    <dgm:cxn modelId="{B4EBEF03-5AB8-4489-B2EB-3B9836E53127}" srcId="{E1EC9D9F-3661-474C-8A73-98DC39AE74D7}" destId="{78651B05-8128-496F-BC89-8861248867E1}" srcOrd="1" destOrd="0" parTransId="{C5E6D623-FEC8-46DD-BA29-D3E97A04D6D5}" sibTransId="{71B43792-F397-4348-AEF3-ECD50457C836}"/>
    <dgm:cxn modelId="{3E36A20B-8AD6-4461-826B-F72D7A14979F}" type="presOf" srcId="{E1EC9D9F-3661-474C-8A73-98DC39AE74D7}" destId="{84D90D73-0B26-4667-B77E-6D2030193B0B}" srcOrd="0" destOrd="0" presId="urn:microsoft.com/office/officeart/2005/8/layout/hierarchy2"/>
    <dgm:cxn modelId="{0951F30B-87FF-475C-87E2-CCDC02AB6F69}" type="presOf" srcId="{BD817659-8B9D-4078-BAA6-8B0DA67DC0A1}" destId="{879C7AEC-3F2A-460E-8C07-31AE737C24AF}" srcOrd="0" destOrd="0" presId="urn:microsoft.com/office/officeart/2005/8/layout/hierarchy2"/>
    <dgm:cxn modelId="{F0752317-DF2B-44E9-B0A9-E6790B9D1585}" type="presOf" srcId="{9787110B-6809-4990-82D4-A0ABE5ADFA14}" destId="{657A023C-16E9-4B61-B57F-AB3907B0554F}" srcOrd="0" destOrd="0" presId="urn:microsoft.com/office/officeart/2005/8/layout/hierarchy2"/>
    <dgm:cxn modelId="{59FBC11E-1F4C-4063-A91C-1FBA097794F2}" type="presOf" srcId="{5910BE6B-CABE-4AB4-9302-A95D6EA7E3D9}" destId="{E4387F70-EB7D-41EA-BE8A-0FCADE852547}" srcOrd="1" destOrd="0" presId="urn:microsoft.com/office/officeart/2005/8/layout/hierarchy2"/>
    <dgm:cxn modelId="{58EBFA29-C855-41F1-ADBB-4A1E0588A5AE}" srcId="{9EA970D4-EA8B-4894-89C2-1EE5A80D5E9F}" destId="{0568C537-1A3F-4A9E-A2A0-555A7C382CB2}" srcOrd="0" destOrd="0" parTransId="{BD817659-8B9D-4078-BAA6-8B0DA67DC0A1}" sibTransId="{32DDBF02-0709-41DE-9B59-337AC6CEBD6C}"/>
    <dgm:cxn modelId="{E856472A-73C1-45FE-A0E2-4D4A43C7F64F}" type="presOf" srcId="{B04A7F06-58B4-4E3E-AE59-CBA3B110F318}" destId="{A90F84F6-D4CC-44A0-9439-90DBD58986BC}" srcOrd="0" destOrd="0" presId="urn:microsoft.com/office/officeart/2005/8/layout/hierarchy2"/>
    <dgm:cxn modelId="{46B7DC37-9257-47C2-B680-350F050D4155}" type="presOf" srcId="{862E6E2A-D0E9-414D-A5E4-3C7414187F95}" destId="{0EC6108E-A682-49F9-94CC-ECE1CC1833B4}" srcOrd="0" destOrd="0" presId="urn:microsoft.com/office/officeart/2005/8/layout/hierarchy2"/>
    <dgm:cxn modelId="{3ECC8139-1DEA-4E68-8A0C-D22194E66C1B}" srcId="{E1EC9D9F-3661-474C-8A73-98DC39AE74D7}" destId="{B373A91C-604F-489B-9817-4C455B1C6DD4}" srcOrd="0" destOrd="0" parTransId="{530CC50E-0BB0-4F34-902E-CA40E00ED1EE}" sibTransId="{95B787E7-2D8E-4C3E-B9DA-8376456676A9}"/>
    <dgm:cxn modelId="{00DEA739-1BF5-45F8-8A5C-5AA211F1398F}" type="presOf" srcId="{78651B05-8128-496F-BC89-8861248867E1}" destId="{3C5FB70C-68E2-4C5E-B33A-A091C61F1400}" srcOrd="0" destOrd="0" presId="urn:microsoft.com/office/officeart/2005/8/layout/hierarchy2"/>
    <dgm:cxn modelId="{8B70EE3F-0CA3-4B0C-BB4B-8C48AD565AD1}" type="presOf" srcId="{23352E58-BED5-4583-8F49-1842B7BFEC08}" destId="{B21093ED-0D0B-49D5-A287-156681B3514F}" srcOrd="0" destOrd="0" presId="urn:microsoft.com/office/officeart/2005/8/layout/hierarchy2"/>
    <dgm:cxn modelId="{361B6741-1387-4086-807F-917CE1091300}" type="presOf" srcId="{9787110B-6809-4990-82D4-A0ABE5ADFA14}" destId="{C5CD9883-0485-4B92-B284-9B38FD320559}" srcOrd="1" destOrd="0" presId="urn:microsoft.com/office/officeart/2005/8/layout/hierarchy2"/>
    <dgm:cxn modelId="{E7EB0963-30AC-4B30-AE51-488A5BFF1942}" type="presOf" srcId="{530CC50E-0BB0-4F34-902E-CA40E00ED1EE}" destId="{9441C2B0-62F5-4CC4-997F-EA5A3F10E70E}" srcOrd="0" destOrd="0" presId="urn:microsoft.com/office/officeart/2005/8/layout/hierarchy2"/>
    <dgm:cxn modelId="{89FB9C43-900A-4921-A349-18C55710C94A}" type="presOf" srcId="{530CC50E-0BB0-4F34-902E-CA40E00ED1EE}" destId="{CFBDC750-49E7-4DFC-A739-A264E9CC3771}" srcOrd="1" destOrd="0" presId="urn:microsoft.com/office/officeart/2005/8/layout/hierarchy2"/>
    <dgm:cxn modelId="{092F7467-99E4-4D6D-98C3-68D6BB2A6DB8}" srcId="{23352E58-BED5-4583-8F49-1842B7BFEC08}" destId="{E1EC9D9F-3661-474C-8A73-98DC39AE74D7}" srcOrd="1" destOrd="0" parTransId="{5910BE6B-CABE-4AB4-9302-A95D6EA7E3D9}" sibTransId="{9EEE2A50-C6D9-4893-BA98-6B441DB0938A}"/>
    <dgm:cxn modelId="{259DAF54-73FC-4454-84BB-1457E94A3C7E}" type="presOf" srcId="{862E6E2A-D0E9-414D-A5E4-3C7414187F95}" destId="{700D0DCC-FF71-4AB3-A331-F031978502F4}" srcOrd="1" destOrd="0" presId="urn:microsoft.com/office/officeart/2005/8/layout/hierarchy2"/>
    <dgm:cxn modelId="{DE646A76-7C08-43BA-B7F8-BE5A1184BA28}" type="presOf" srcId="{C5E6D623-FEC8-46DD-BA29-D3E97A04D6D5}" destId="{7DA79195-5F1C-4321-A561-CD67C95C432F}" srcOrd="1" destOrd="0" presId="urn:microsoft.com/office/officeart/2005/8/layout/hierarchy2"/>
    <dgm:cxn modelId="{BA5B1B7A-D445-4EB2-AB92-37845C6D0E9A}" srcId="{23352E58-BED5-4583-8F49-1842B7BFEC08}" destId="{9EA970D4-EA8B-4894-89C2-1EE5A80D5E9F}" srcOrd="0" destOrd="0" parTransId="{D9C68EA4-0E0C-4273-B432-9F5D5238AC28}" sibTransId="{EF730F33-43C0-41B7-9C5E-297C5864CFA8}"/>
    <dgm:cxn modelId="{A525FB87-8A33-407D-9011-7AB83AED5875}" type="presOf" srcId="{C5E6D623-FEC8-46DD-BA29-D3E97A04D6D5}" destId="{D1D6C384-A66E-4FBB-B483-FFF333B62EEF}" srcOrd="0" destOrd="0" presId="urn:microsoft.com/office/officeart/2005/8/layout/hierarchy2"/>
    <dgm:cxn modelId="{1298939B-5691-4347-B9DE-695666DC0E0B}" srcId="{9EA970D4-EA8B-4894-89C2-1EE5A80D5E9F}" destId="{16EE6647-2222-43F6-B524-7BA4AF5EC896}" srcOrd="1" destOrd="0" parTransId="{D66CBD84-FE60-4174-AB35-303BC60DD905}" sibTransId="{DCAA0A40-7AE6-49CF-B30C-A7583724A86C}"/>
    <dgm:cxn modelId="{EAC39CA7-4A5C-4375-98B2-B1A0AE708F16}" type="presOf" srcId="{0CC49087-A30F-4A10-B331-B082FB8AE8AD}" destId="{B4DD7CE5-9F18-4A5A-88FB-3140FE2F3385}" srcOrd="0" destOrd="0" presId="urn:microsoft.com/office/officeart/2005/8/layout/hierarchy2"/>
    <dgm:cxn modelId="{82FC6CAC-6A8C-4C93-8D49-616AC9074F93}" type="presOf" srcId="{0568C537-1A3F-4A9E-A2A0-555A7C382CB2}" destId="{DFBB4704-E2ED-46A9-BC3B-EA3E2F036089}" srcOrd="0" destOrd="0" presId="urn:microsoft.com/office/officeart/2005/8/layout/hierarchy2"/>
    <dgm:cxn modelId="{9A7274BC-357F-488C-9545-60B52A178255}" type="presOf" srcId="{EC7A398F-430A-40F9-8DED-1AF039B3DCFA}" destId="{E5195D39-B4B6-4E68-A2DE-0AF268D29770}" srcOrd="0" destOrd="0" presId="urn:microsoft.com/office/officeart/2005/8/layout/hierarchy2"/>
    <dgm:cxn modelId="{91286BBD-5692-4CA3-9C57-D46F216F187B}" type="presOf" srcId="{9EA970D4-EA8B-4894-89C2-1EE5A80D5E9F}" destId="{B3FF52BB-6D55-4DA7-AE42-F0793D0FCFA0}" srcOrd="0" destOrd="0" presId="urn:microsoft.com/office/officeart/2005/8/layout/hierarchy2"/>
    <dgm:cxn modelId="{A40CB3BF-0B6F-48D0-89CE-46B7D9273538}" type="presOf" srcId="{D9C68EA4-0E0C-4273-B432-9F5D5238AC28}" destId="{68F0C574-FDBF-46AB-8B9B-B035618546C6}" srcOrd="0" destOrd="0" presId="urn:microsoft.com/office/officeart/2005/8/layout/hierarchy2"/>
    <dgm:cxn modelId="{DABAFDC6-09FD-484B-A747-01CE7ECF97E3}" srcId="{E1EC9D9F-3661-474C-8A73-98DC39AE74D7}" destId="{B04A7F06-58B4-4E3E-AE59-CBA3B110F318}" srcOrd="2" destOrd="0" parTransId="{862E6E2A-D0E9-414D-A5E4-3C7414187F95}" sibTransId="{8FB10356-395C-45B7-97CF-1501B7C31222}"/>
    <dgm:cxn modelId="{31A397CA-CB5B-434D-B362-5743C1CF89D3}" srcId="{9EA970D4-EA8B-4894-89C2-1EE5A80D5E9F}" destId="{EC7A398F-430A-40F9-8DED-1AF039B3DCFA}" srcOrd="2" destOrd="0" parTransId="{9787110B-6809-4990-82D4-A0ABE5ADFA14}" sibTransId="{C6F054E1-52FC-4A8F-9AB4-9DB7F0F098F9}"/>
    <dgm:cxn modelId="{BD0EEAD1-8C34-4359-B25A-F42D3B345CF9}" type="presOf" srcId="{BD817659-8B9D-4078-BAA6-8B0DA67DC0A1}" destId="{07E8FD42-8751-4E85-95BD-B84E79E4E060}" srcOrd="1" destOrd="0" presId="urn:microsoft.com/office/officeart/2005/8/layout/hierarchy2"/>
    <dgm:cxn modelId="{65DB2DE0-4E69-4275-A4EA-E6C0C63677C1}" type="presOf" srcId="{D9C68EA4-0E0C-4273-B432-9F5D5238AC28}" destId="{F93A0017-567B-45CA-8F8A-B6028484B595}" srcOrd="1" destOrd="0" presId="urn:microsoft.com/office/officeart/2005/8/layout/hierarchy2"/>
    <dgm:cxn modelId="{ABB213E8-9D69-4336-96E7-907F537401E2}" type="presOf" srcId="{D66CBD84-FE60-4174-AB35-303BC60DD905}" destId="{CC5DF4BB-1428-471B-900F-868DA1519ABF}" srcOrd="0" destOrd="0" presId="urn:microsoft.com/office/officeart/2005/8/layout/hierarchy2"/>
    <dgm:cxn modelId="{50CAEFEA-A50E-418B-AD7E-C71AB3091E5F}" type="presOf" srcId="{5910BE6B-CABE-4AB4-9302-A95D6EA7E3D9}" destId="{C757DC57-460F-4141-868F-68FAB1AB2934}" srcOrd="0" destOrd="0" presId="urn:microsoft.com/office/officeart/2005/8/layout/hierarchy2"/>
    <dgm:cxn modelId="{067212EE-252C-482A-BE53-6201E969A635}" type="presOf" srcId="{B373A91C-604F-489B-9817-4C455B1C6DD4}" destId="{0587B92F-B930-4D6E-82ED-F0F11FEC78B6}" srcOrd="0" destOrd="0" presId="urn:microsoft.com/office/officeart/2005/8/layout/hierarchy2"/>
    <dgm:cxn modelId="{16095FFB-87B8-4271-B566-1915ADACF390}" type="presOf" srcId="{16EE6647-2222-43F6-B524-7BA4AF5EC896}" destId="{4C9CD185-97F5-40C1-80D9-9D87A219AEAD}" srcOrd="0" destOrd="0" presId="urn:microsoft.com/office/officeart/2005/8/layout/hierarchy2"/>
    <dgm:cxn modelId="{373A17FE-5AFF-4D52-992D-0C5AE515334E}" type="presOf" srcId="{D66CBD84-FE60-4174-AB35-303BC60DD905}" destId="{60F7BB59-1DAA-4841-92E4-1ADC14C85547}" srcOrd="1" destOrd="0" presId="urn:microsoft.com/office/officeart/2005/8/layout/hierarchy2"/>
    <dgm:cxn modelId="{9B43AEFE-709A-457B-8502-035FD6756B56}" srcId="{0CC49087-A30F-4A10-B331-B082FB8AE8AD}" destId="{23352E58-BED5-4583-8F49-1842B7BFEC08}" srcOrd="0" destOrd="0" parTransId="{B6DD2109-5C05-45EE-9969-3160264C9B3F}" sibTransId="{130DA87E-D4B1-4949-AE1E-82DAFA10C20E}"/>
    <dgm:cxn modelId="{F8E72E72-04B8-40D2-9B69-D79BCF56F9EF}" type="presParOf" srcId="{B4DD7CE5-9F18-4A5A-88FB-3140FE2F3385}" destId="{410BE4A4-4594-4F1A-A94E-A02FF6BE1346}" srcOrd="0" destOrd="0" presId="urn:microsoft.com/office/officeart/2005/8/layout/hierarchy2"/>
    <dgm:cxn modelId="{49E91A75-006B-41F7-BD2C-A3D040125E4B}" type="presParOf" srcId="{410BE4A4-4594-4F1A-A94E-A02FF6BE1346}" destId="{B21093ED-0D0B-49D5-A287-156681B3514F}" srcOrd="0" destOrd="0" presId="urn:microsoft.com/office/officeart/2005/8/layout/hierarchy2"/>
    <dgm:cxn modelId="{B314D80B-8560-4D4C-ADAB-757B96A121CF}" type="presParOf" srcId="{410BE4A4-4594-4F1A-A94E-A02FF6BE1346}" destId="{F6DD21A6-C20A-4829-95BB-4BD2B2FF6232}" srcOrd="1" destOrd="0" presId="urn:microsoft.com/office/officeart/2005/8/layout/hierarchy2"/>
    <dgm:cxn modelId="{8F1BD11F-9980-43C3-8CFE-62345670BFF3}" type="presParOf" srcId="{F6DD21A6-C20A-4829-95BB-4BD2B2FF6232}" destId="{68F0C574-FDBF-46AB-8B9B-B035618546C6}" srcOrd="0" destOrd="0" presId="urn:microsoft.com/office/officeart/2005/8/layout/hierarchy2"/>
    <dgm:cxn modelId="{C18FB567-101F-4170-8F04-C652283361EE}" type="presParOf" srcId="{68F0C574-FDBF-46AB-8B9B-B035618546C6}" destId="{F93A0017-567B-45CA-8F8A-B6028484B595}" srcOrd="0" destOrd="0" presId="urn:microsoft.com/office/officeart/2005/8/layout/hierarchy2"/>
    <dgm:cxn modelId="{6AACAE4A-B54C-495A-8582-612121590CE7}" type="presParOf" srcId="{F6DD21A6-C20A-4829-95BB-4BD2B2FF6232}" destId="{2ECDC01D-6CC0-4439-B719-2F748E2F658B}" srcOrd="1" destOrd="0" presId="urn:microsoft.com/office/officeart/2005/8/layout/hierarchy2"/>
    <dgm:cxn modelId="{F4D74B05-13AB-433D-ADF9-BFC3B9340616}" type="presParOf" srcId="{2ECDC01D-6CC0-4439-B719-2F748E2F658B}" destId="{B3FF52BB-6D55-4DA7-AE42-F0793D0FCFA0}" srcOrd="0" destOrd="0" presId="urn:microsoft.com/office/officeart/2005/8/layout/hierarchy2"/>
    <dgm:cxn modelId="{0DE7BA38-94C1-4521-B457-83D2479597C0}" type="presParOf" srcId="{2ECDC01D-6CC0-4439-B719-2F748E2F658B}" destId="{3B68B1E7-92DB-4FED-AF83-A864697B3C60}" srcOrd="1" destOrd="0" presId="urn:microsoft.com/office/officeart/2005/8/layout/hierarchy2"/>
    <dgm:cxn modelId="{9BA7B8B6-A568-4BEC-9291-559C33E54BA3}" type="presParOf" srcId="{3B68B1E7-92DB-4FED-AF83-A864697B3C60}" destId="{879C7AEC-3F2A-460E-8C07-31AE737C24AF}" srcOrd="0" destOrd="0" presId="urn:microsoft.com/office/officeart/2005/8/layout/hierarchy2"/>
    <dgm:cxn modelId="{86C917F8-7ACD-4176-B1F6-F9E80B8C3D0D}" type="presParOf" srcId="{879C7AEC-3F2A-460E-8C07-31AE737C24AF}" destId="{07E8FD42-8751-4E85-95BD-B84E79E4E060}" srcOrd="0" destOrd="0" presId="urn:microsoft.com/office/officeart/2005/8/layout/hierarchy2"/>
    <dgm:cxn modelId="{92854429-85D7-40F0-8DD6-4CC620282515}" type="presParOf" srcId="{3B68B1E7-92DB-4FED-AF83-A864697B3C60}" destId="{D369665B-01A6-4054-AAF5-18EC418089BA}" srcOrd="1" destOrd="0" presId="urn:microsoft.com/office/officeart/2005/8/layout/hierarchy2"/>
    <dgm:cxn modelId="{746428BE-2B2B-4536-9543-4A36AA3C6FD7}" type="presParOf" srcId="{D369665B-01A6-4054-AAF5-18EC418089BA}" destId="{DFBB4704-E2ED-46A9-BC3B-EA3E2F036089}" srcOrd="0" destOrd="0" presId="urn:microsoft.com/office/officeart/2005/8/layout/hierarchy2"/>
    <dgm:cxn modelId="{C4B93F4F-CE7E-4E69-B4D8-5C82B4B88F9B}" type="presParOf" srcId="{D369665B-01A6-4054-AAF5-18EC418089BA}" destId="{A5C01EED-43CC-4546-97BB-2533B84B9814}" srcOrd="1" destOrd="0" presId="urn:microsoft.com/office/officeart/2005/8/layout/hierarchy2"/>
    <dgm:cxn modelId="{B18949A9-9EFF-4978-85DC-3535946394D7}" type="presParOf" srcId="{3B68B1E7-92DB-4FED-AF83-A864697B3C60}" destId="{CC5DF4BB-1428-471B-900F-868DA1519ABF}" srcOrd="2" destOrd="0" presId="urn:microsoft.com/office/officeart/2005/8/layout/hierarchy2"/>
    <dgm:cxn modelId="{C27DBB92-8D4C-49C9-BFC6-6FC88B213D97}" type="presParOf" srcId="{CC5DF4BB-1428-471B-900F-868DA1519ABF}" destId="{60F7BB59-1DAA-4841-92E4-1ADC14C85547}" srcOrd="0" destOrd="0" presId="urn:microsoft.com/office/officeart/2005/8/layout/hierarchy2"/>
    <dgm:cxn modelId="{F71277CE-10FB-4B6E-8FEF-EB5285B435A7}" type="presParOf" srcId="{3B68B1E7-92DB-4FED-AF83-A864697B3C60}" destId="{78D6C55B-FB3C-4F10-B872-276C0C4A3B4E}" srcOrd="3" destOrd="0" presId="urn:microsoft.com/office/officeart/2005/8/layout/hierarchy2"/>
    <dgm:cxn modelId="{7B48CF7F-3A59-44C0-8F34-B8E94A61E84B}" type="presParOf" srcId="{78D6C55B-FB3C-4F10-B872-276C0C4A3B4E}" destId="{4C9CD185-97F5-40C1-80D9-9D87A219AEAD}" srcOrd="0" destOrd="0" presId="urn:microsoft.com/office/officeart/2005/8/layout/hierarchy2"/>
    <dgm:cxn modelId="{38FA783D-AEBB-447B-B5D0-A8F37423B118}" type="presParOf" srcId="{78D6C55B-FB3C-4F10-B872-276C0C4A3B4E}" destId="{F21B2BAC-568E-4226-B20F-472549794D04}" srcOrd="1" destOrd="0" presId="urn:microsoft.com/office/officeart/2005/8/layout/hierarchy2"/>
    <dgm:cxn modelId="{7A4C67FF-DF18-4D25-B2A0-5D4ECE6E0299}" type="presParOf" srcId="{3B68B1E7-92DB-4FED-AF83-A864697B3C60}" destId="{657A023C-16E9-4B61-B57F-AB3907B0554F}" srcOrd="4" destOrd="0" presId="urn:microsoft.com/office/officeart/2005/8/layout/hierarchy2"/>
    <dgm:cxn modelId="{675D39D0-269F-4CEA-9619-E2B9CB9E6430}" type="presParOf" srcId="{657A023C-16E9-4B61-B57F-AB3907B0554F}" destId="{C5CD9883-0485-4B92-B284-9B38FD320559}" srcOrd="0" destOrd="0" presId="urn:microsoft.com/office/officeart/2005/8/layout/hierarchy2"/>
    <dgm:cxn modelId="{0CC6653F-539C-4C13-914D-1130FC2DBF45}" type="presParOf" srcId="{3B68B1E7-92DB-4FED-AF83-A864697B3C60}" destId="{D1009221-CDB7-4B08-8B9C-7D227C91C386}" srcOrd="5" destOrd="0" presId="urn:microsoft.com/office/officeart/2005/8/layout/hierarchy2"/>
    <dgm:cxn modelId="{0F42748D-C985-4B44-A986-F288F1F7AE01}" type="presParOf" srcId="{D1009221-CDB7-4B08-8B9C-7D227C91C386}" destId="{E5195D39-B4B6-4E68-A2DE-0AF268D29770}" srcOrd="0" destOrd="0" presId="urn:microsoft.com/office/officeart/2005/8/layout/hierarchy2"/>
    <dgm:cxn modelId="{AF10DD0B-46C4-4304-A643-D32A70EFC812}" type="presParOf" srcId="{D1009221-CDB7-4B08-8B9C-7D227C91C386}" destId="{516E6F9B-6CBA-4CB6-8E93-102C45C05A2D}" srcOrd="1" destOrd="0" presId="urn:microsoft.com/office/officeart/2005/8/layout/hierarchy2"/>
    <dgm:cxn modelId="{8D4CF660-BF6B-4887-A110-B1CD39352C7C}" type="presParOf" srcId="{F6DD21A6-C20A-4829-95BB-4BD2B2FF6232}" destId="{C757DC57-460F-4141-868F-68FAB1AB2934}" srcOrd="2" destOrd="0" presId="urn:microsoft.com/office/officeart/2005/8/layout/hierarchy2"/>
    <dgm:cxn modelId="{05E61EC4-56B6-4792-9BC2-50CEA08DF3D4}" type="presParOf" srcId="{C757DC57-460F-4141-868F-68FAB1AB2934}" destId="{E4387F70-EB7D-41EA-BE8A-0FCADE852547}" srcOrd="0" destOrd="0" presId="urn:microsoft.com/office/officeart/2005/8/layout/hierarchy2"/>
    <dgm:cxn modelId="{C85B06F0-00C5-446D-8EB0-113BE805CC6B}" type="presParOf" srcId="{F6DD21A6-C20A-4829-95BB-4BD2B2FF6232}" destId="{42D688F6-9521-4BE4-98C8-9B1375491CE2}" srcOrd="3" destOrd="0" presId="urn:microsoft.com/office/officeart/2005/8/layout/hierarchy2"/>
    <dgm:cxn modelId="{F4E14686-32F8-4332-982A-24BD9CAE4998}" type="presParOf" srcId="{42D688F6-9521-4BE4-98C8-9B1375491CE2}" destId="{84D90D73-0B26-4667-B77E-6D2030193B0B}" srcOrd="0" destOrd="0" presId="urn:microsoft.com/office/officeart/2005/8/layout/hierarchy2"/>
    <dgm:cxn modelId="{81530BF7-33F5-44EF-8F24-BECD053944D2}" type="presParOf" srcId="{42D688F6-9521-4BE4-98C8-9B1375491CE2}" destId="{A7F4B4F7-9B64-4BB9-A9F8-ED1459FF901D}" srcOrd="1" destOrd="0" presId="urn:microsoft.com/office/officeart/2005/8/layout/hierarchy2"/>
    <dgm:cxn modelId="{FB4DD339-C93C-468A-BA64-AFB68D0340D4}" type="presParOf" srcId="{A7F4B4F7-9B64-4BB9-A9F8-ED1459FF901D}" destId="{9441C2B0-62F5-4CC4-997F-EA5A3F10E70E}" srcOrd="0" destOrd="0" presId="urn:microsoft.com/office/officeart/2005/8/layout/hierarchy2"/>
    <dgm:cxn modelId="{32A3151A-C057-4869-90BC-31E8BCE8849E}" type="presParOf" srcId="{9441C2B0-62F5-4CC4-997F-EA5A3F10E70E}" destId="{CFBDC750-49E7-4DFC-A739-A264E9CC3771}" srcOrd="0" destOrd="0" presId="urn:microsoft.com/office/officeart/2005/8/layout/hierarchy2"/>
    <dgm:cxn modelId="{3287651B-A771-4BE1-8CCF-5AF588A8EE7F}" type="presParOf" srcId="{A7F4B4F7-9B64-4BB9-A9F8-ED1459FF901D}" destId="{DC5186A6-9E69-43C3-BB43-6FC8F95DC398}" srcOrd="1" destOrd="0" presId="urn:microsoft.com/office/officeart/2005/8/layout/hierarchy2"/>
    <dgm:cxn modelId="{BE501BBF-1EB9-4117-AA7D-AFADA729A1FA}" type="presParOf" srcId="{DC5186A6-9E69-43C3-BB43-6FC8F95DC398}" destId="{0587B92F-B930-4D6E-82ED-F0F11FEC78B6}" srcOrd="0" destOrd="0" presId="urn:microsoft.com/office/officeart/2005/8/layout/hierarchy2"/>
    <dgm:cxn modelId="{E43B8C02-A958-4217-BCE5-2AEE9C2FD027}" type="presParOf" srcId="{DC5186A6-9E69-43C3-BB43-6FC8F95DC398}" destId="{CAD7683D-86DC-4F09-B71E-6766ADB6DA32}" srcOrd="1" destOrd="0" presId="urn:microsoft.com/office/officeart/2005/8/layout/hierarchy2"/>
    <dgm:cxn modelId="{6F607842-0E05-452A-B777-5C484601B657}" type="presParOf" srcId="{A7F4B4F7-9B64-4BB9-A9F8-ED1459FF901D}" destId="{D1D6C384-A66E-4FBB-B483-FFF333B62EEF}" srcOrd="2" destOrd="0" presId="urn:microsoft.com/office/officeart/2005/8/layout/hierarchy2"/>
    <dgm:cxn modelId="{9CBA7950-DDB9-4637-AB71-EC1643BFF70C}" type="presParOf" srcId="{D1D6C384-A66E-4FBB-B483-FFF333B62EEF}" destId="{7DA79195-5F1C-4321-A561-CD67C95C432F}" srcOrd="0" destOrd="0" presId="urn:microsoft.com/office/officeart/2005/8/layout/hierarchy2"/>
    <dgm:cxn modelId="{5A95AF55-BFD6-4FA8-A0D7-92B310599AE4}" type="presParOf" srcId="{A7F4B4F7-9B64-4BB9-A9F8-ED1459FF901D}" destId="{5EA571C9-8B64-4487-B85B-AF4F89469F48}" srcOrd="3" destOrd="0" presId="urn:microsoft.com/office/officeart/2005/8/layout/hierarchy2"/>
    <dgm:cxn modelId="{A113682D-CDA4-4023-8B9D-DC7580664AF5}" type="presParOf" srcId="{5EA571C9-8B64-4487-B85B-AF4F89469F48}" destId="{3C5FB70C-68E2-4C5E-B33A-A091C61F1400}" srcOrd="0" destOrd="0" presId="urn:microsoft.com/office/officeart/2005/8/layout/hierarchy2"/>
    <dgm:cxn modelId="{3DEB86BD-0AA0-46F7-900A-5ECC8A7FDE0B}" type="presParOf" srcId="{5EA571C9-8B64-4487-B85B-AF4F89469F48}" destId="{E772F576-870D-45B7-8108-3B6227FCB315}" srcOrd="1" destOrd="0" presId="urn:microsoft.com/office/officeart/2005/8/layout/hierarchy2"/>
    <dgm:cxn modelId="{C5E7C00B-E157-4FEC-B9C2-360D896DCBDF}" type="presParOf" srcId="{A7F4B4F7-9B64-4BB9-A9F8-ED1459FF901D}" destId="{0EC6108E-A682-49F9-94CC-ECE1CC1833B4}" srcOrd="4" destOrd="0" presId="urn:microsoft.com/office/officeart/2005/8/layout/hierarchy2"/>
    <dgm:cxn modelId="{D4BB6443-5EE8-4A60-8A9F-B2E0047F7872}" type="presParOf" srcId="{0EC6108E-A682-49F9-94CC-ECE1CC1833B4}" destId="{700D0DCC-FF71-4AB3-A331-F031978502F4}" srcOrd="0" destOrd="0" presId="urn:microsoft.com/office/officeart/2005/8/layout/hierarchy2"/>
    <dgm:cxn modelId="{769D5009-7489-4624-ACE2-1B6AEF17ECDF}" type="presParOf" srcId="{A7F4B4F7-9B64-4BB9-A9F8-ED1459FF901D}" destId="{573E08B0-6002-4FD0-9F9C-C18E45F2D308}" srcOrd="5" destOrd="0" presId="urn:microsoft.com/office/officeart/2005/8/layout/hierarchy2"/>
    <dgm:cxn modelId="{E0BECEE4-7934-410A-AFBF-55BD39A1A390}" type="presParOf" srcId="{573E08B0-6002-4FD0-9F9C-C18E45F2D308}" destId="{A90F84F6-D4CC-44A0-9439-90DBD58986BC}" srcOrd="0" destOrd="0" presId="urn:microsoft.com/office/officeart/2005/8/layout/hierarchy2"/>
    <dgm:cxn modelId="{8E293290-AD99-462F-8421-6FD200A9B400}" type="presParOf" srcId="{573E08B0-6002-4FD0-9F9C-C18E45F2D308}" destId="{ADCF31E5-B9A0-48EE-B6E1-977ACE95D26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55BB4-0FE6-458D-B696-63A2B4331430}">
      <dsp:nvSpPr>
        <dsp:cNvPr id="0" name=""/>
        <dsp:cNvSpPr/>
      </dsp:nvSpPr>
      <dsp:spPr>
        <a:xfrm>
          <a:off x="653039" y="0"/>
          <a:ext cx="10090161" cy="4983682"/>
        </a:xfrm>
        <a:prstGeom prst="swooshArrow">
          <a:avLst>
            <a:gd name="adj1" fmla="val 25000"/>
            <a:gd name="adj2" fmla="val 25000"/>
          </a:avLst>
        </a:prstGeom>
        <a:solidFill>
          <a:srgbClr val="FEEECA"/>
        </a:solidFill>
        <a:ln w="19050">
          <a:solidFill>
            <a:srgbClr val="CFB47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28143-F0D6-473A-A0FD-62D8392B293F}">
      <dsp:nvSpPr>
        <dsp:cNvPr id="0" name=""/>
        <dsp:cNvSpPr/>
      </dsp:nvSpPr>
      <dsp:spPr>
        <a:xfrm>
          <a:off x="2134652" y="3420116"/>
          <a:ext cx="183399" cy="183399"/>
        </a:xfrm>
        <a:prstGeom prst="ellipse">
          <a:avLst/>
        </a:prstGeom>
        <a:solidFill>
          <a:srgbClr val="CFB4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DAFED-0ACA-4629-9B4A-DBDDCDD447CF}">
      <dsp:nvSpPr>
        <dsp:cNvPr id="0" name=""/>
        <dsp:cNvSpPr/>
      </dsp:nvSpPr>
      <dsp:spPr>
        <a:xfrm>
          <a:off x="2296206" y="3697587"/>
          <a:ext cx="1044579" cy="1034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8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1934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Fondazione del CFPR</a:t>
          </a:r>
        </a:p>
      </dsp:txBody>
      <dsp:txXfrm>
        <a:off x="2296206" y="3697587"/>
        <a:ext cx="1044579" cy="1034245"/>
      </dsp:txXfrm>
    </dsp:sp>
    <dsp:sp modelId="{14D525ED-1306-4A74-A1C1-6A3210940723}">
      <dsp:nvSpPr>
        <dsp:cNvPr id="0" name=""/>
        <dsp:cNvSpPr/>
      </dsp:nvSpPr>
      <dsp:spPr>
        <a:xfrm>
          <a:off x="3311552" y="2605938"/>
          <a:ext cx="287060" cy="287060"/>
        </a:xfrm>
        <a:prstGeom prst="ellipse">
          <a:avLst/>
        </a:prstGeom>
        <a:solidFill>
          <a:srgbClr val="CFB4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1891A-B977-44B6-B2A6-0125ED662ED1}">
      <dsp:nvSpPr>
        <dsp:cNvPr id="0" name=""/>
        <dsp:cNvSpPr/>
      </dsp:nvSpPr>
      <dsp:spPr>
        <a:xfrm>
          <a:off x="3632882" y="2984495"/>
          <a:ext cx="1323665" cy="191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10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1954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Consorzio definisce il primo standard di produzione, da cui evolverà l’attuale disciplinare</a:t>
          </a:r>
        </a:p>
      </dsp:txBody>
      <dsp:txXfrm>
        <a:off x="3632882" y="2984495"/>
        <a:ext cx="1323665" cy="1910209"/>
      </dsp:txXfrm>
    </dsp:sp>
    <dsp:sp modelId="{D6059E73-2111-4057-9DA6-5B3907CC99E2}">
      <dsp:nvSpPr>
        <dsp:cNvPr id="0" name=""/>
        <dsp:cNvSpPr/>
      </dsp:nvSpPr>
      <dsp:spPr>
        <a:xfrm>
          <a:off x="4708026" y="1888378"/>
          <a:ext cx="382746" cy="382746"/>
        </a:xfrm>
        <a:prstGeom prst="ellipse">
          <a:avLst/>
        </a:prstGeom>
        <a:solidFill>
          <a:srgbClr val="CFB4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22A3F-8C9C-4CFA-8E1F-4B032306DA17}">
      <dsp:nvSpPr>
        <dsp:cNvPr id="0" name=""/>
        <dsp:cNvSpPr/>
      </dsp:nvSpPr>
      <dsp:spPr>
        <a:xfrm>
          <a:off x="4956548" y="2182852"/>
          <a:ext cx="1538961" cy="280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81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1964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Nasce la marchiatura d’origine con la caratteristica scritta a puntini, la matricola del caseificio e mese/anno di produzione</a:t>
          </a:r>
        </a:p>
      </dsp:txBody>
      <dsp:txXfrm>
        <a:off x="4956548" y="2182852"/>
        <a:ext cx="1538961" cy="2800829"/>
      </dsp:txXfrm>
    </dsp:sp>
    <dsp:sp modelId="{9E5E5B3D-1FDD-42EF-B9AE-A91AC6A78DC0}">
      <dsp:nvSpPr>
        <dsp:cNvPr id="0" name=""/>
        <dsp:cNvSpPr/>
      </dsp:nvSpPr>
      <dsp:spPr>
        <a:xfrm>
          <a:off x="6210216" y="1338182"/>
          <a:ext cx="494381" cy="494381"/>
        </a:xfrm>
        <a:prstGeom prst="ellipse">
          <a:avLst/>
        </a:prstGeom>
        <a:solidFill>
          <a:srgbClr val="CFB4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264AB-4147-4350-9DCE-428A246A5E36}">
      <dsp:nvSpPr>
        <dsp:cNvPr id="0" name=""/>
        <dsp:cNvSpPr/>
      </dsp:nvSpPr>
      <dsp:spPr>
        <a:xfrm>
          <a:off x="6495509" y="1835142"/>
          <a:ext cx="1594778" cy="295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62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1996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Parmigiano Reggiano è riconosciuto come DOP europea</a:t>
          </a:r>
        </a:p>
      </dsp:txBody>
      <dsp:txXfrm>
        <a:off x="6495509" y="1835142"/>
        <a:ext cx="1594778" cy="2958012"/>
      </dsp:txXfrm>
    </dsp:sp>
    <dsp:sp modelId="{EEE34774-DCC7-4D05-85CD-9A1402F08D15}">
      <dsp:nvSpPr>
        <dsp:cNvPr id="0" name=""/>
        <dsp:cNvSpPr/>
      </dsp:nvSpPr>
      <dsp:spPr>
        <a:xfrm>
          <a:off x="7819767" y="930875"/>
          <a:ext cx="629937" cy="629937"/>
        </a:xfrm>
        <a:prstGeom prst="ellipse">
          <a:avLst/>
        </a:prstGeom>
        <a:solidFill>
          <a:srgbClr val="CFB4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40748-4A66-480A-BFC5-E025E7828EFF}">
      <dsp:nvSpPr>
        <dsp:cNvPr id="0" name=""/>
        <dsp:cNvSpPr/>
      </dsp:nvSpPr>
      <dsp:spPr>
        <a:xfrm>
          <a:off x="8090287" y="1600199"/>
          <a:ext cx="1594778" cy="309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79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2024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Consorzio compie 90 anni alla presenza del Presidente della Repubblica Sergio Mattarella</a:t>
          </a:r>
        </a:p>
      </dsp:txBody>
      <dsp:txXfrm>
        <a:off x="8090287" y="1600199"/>
        <a:ext cx="1594778" cy="3098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E6C85-E80C-4BD5-A6A9-C3D01BA4FFEE}">
      <dsp:nvSpPr>
        <dsp:cNvPr id="0" name=""/>
        <dsp:cNvSpPr/>
      </dsp:nvSpPr>
      <dsp:spPr>
        <a:xfrm>
          <a:off x="0" y="0"/>
          <a:ext cx="9344024" cy="2128837"/>
        </a:xfrm>
        <a:prstGeom prst="roundRect">
          <a:avLst>
            <a:gd name="adj" fmla="val 10000"/>
          </a:avLst>
        </a:prstGeom>
        <a:solidFill>
          <a:srgbClr val="CFB471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71481-B9EF-4030-BC5A-75637FAF6FF4}">
      <dsp:nvSpPr>
        <dsp:cNvPr id="0" name=""/>
        <dsp:cNvSpPr/>
      </dsp:nvSpPr>
      <dsp:spPr>
        <a:xfrm>
          <a:off x="283322" y="283845"/>
          <a:ext cx="1625440" cy="15611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ACF54-EE46-4147-9BCB-75FE73F2519F}">
      <dsp:nvSpPr>
        <dsp:cNvPr id="0" name=""/>
        <dsp:cNvSpPr/>
      </dsp:nvSpPr>
      <dsp:spPr>
        <a:xfrm rot="10800000">
          <a:off x="283322" y="2128837"/>
          <a:ext cx="1625440" cy="2601913"/>
        </a:xfrm>
        <a:prstGeom prst="round2SameRect">
          <a:avLst>
            <a:gd name="adj1" fmla="val 10500"/>
            <a:gd name="adj2" fmla="val 0"/>
          </a:avLst>
        </a:prstGeom>
        <a:solidFill>
          <a:srgbClr val="FEEE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Oltre 150 persone lavorano per il Consorzio tra dipendenti e collaboratori</a:t>
          </a:r>
        </a:p>
      </dsp:txBody>
      <dsp:txXfrm rot="10800000">
        <a:off x="333310" y="2128837"/>
        <a:ext cx="1525464" cy="2551925"/>
      </dsp:txXfrm>
    </dsp:sp>
    <dsp:sp modelId="{F259C64F-506F-463E-8CAC-971E48FE5E18}">
      <dsp:nvSpPr>
        <dsp:cNvPr id="0" name=""/>
        <dsp:cNvSpPr/>
      </dsp:nvSpPr>
      <dsp:spPr>
        <a:xfrm>
          <a:off x="2071307" y="283845"/>
          <a:ext cx="1625440" cy="15611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C5458-053F-44F2-9F79-843EEB41A972}">
      <dsp:nvSpPr>
        <dsp:cNvPr id="0" name=""/>
        <dsp:cNvSpPr/>
      </dsp:nvSpPr>
      <dsp:spPr>
        <a:xfrm rot="10800000">
          <a:off x="2071307" y="2128837"/>
          <a:ext cx="1625440" cy="2601913"/>
        </a:xfrm>
        <a:prstGeom prst="round2SameRect">
          <a:avLst>
            <a:gd name="adj1" fmla="val 10500"/>
            <a:gd name="adj2" fmla="val 0"/>
          </a:avLst>
        </a:prstGeom>
        <a:solidFill>
          <a:srgbClr val="FEEE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Circa 300 caseifici produttori di Parmigiano Reggiano</a:t>
          </a:r>
        </a:p>
      </dsp:txBody>
      <dsp:txXfrm rot="10800000">
        <a:off x="2121295" y="2128837"/>
        <a:ext cx="1525464" cy="2551925"/>
      </dsp:txXfrm>
    </dsp:sp>
    <dsp:sp modelId="{542DDF8E-6443-4EBF-8B32-BD0243DCA5C7}">
      <dsp:nvSpPr>
        <dsp:cNvPr id="0" name=""/>
        <dsp:cNvSpPr/>
      </dsp:nvSpPr>
      <dsp:spPr>
        <a:xfrm>
          <a:off x="3859292" y="283845"/>
          <a:ext cx="1625440" cy="15611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7D293-0D40-457C-B15E-2FF133A77839}">
      <dsp:nvSpPr>
        <dsp:cNvPr id="0" name=""/>
        <dsp:cNvSpPr/>
      </dsp:nvSpPr>
      <dsp:spPr>
        <a:xfrm rot="10800000">
          <a:off x="3859292" y="2128837"/>
          <a:ext cx="1625440" cy="2601913"/>
        </a:xfrm>
        <a:prstGeom prst="round2SameRect">
          <a:avLst>
            <a:gd name="adj1" fmla="val 10500"/>
            <a:gd name="adj2" fmla="val 0"/>
          </a:avLst>
        </a:prstGeom>
        <a:solidFill>
          <a:srgbClr val="FEEE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Circa 2.300 aziende agricole produttrici di latte</a:t>
          </a:r>
        </a:p>
      </dsp:txBody>
      <dsp:txXfrm rot="10800000">
        <a:off x="3909280" y="2128837"/>
        <a:ext cx="1525464" cy="2551925"/>
      </dsp:txXfrm>
    </dsp:sp>
    <dsp:sp modelId="{B3F2F275-AFB9-4B26-9997-73EA13EB8D49}">
      <dsp:nvSpPr>
        <dsp:cNvPr id="0" name=""/>
        <dsp:cNvSpPr/>
      </dsp:nvSpPr>
      <dsp:spPr>
        <a:xfrm>
          <a:off x="5647276" y="283845"/>
          <a:ext cx="1625440" cy="15611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4C753-3FFC-4BAA-A787-19AE1DFD7F76}">
      <dsp:nvSpPr>
        <dsp:cNvPr id="0" name=""/>
        <dsp:cNvSpPr/>
      </dsp:nvSpPr>
      <dsp:spPr>
        <a:xfrm rot="10800000">
          <a:off x="5647276" y="2128837"/>
          <a:ext cx="1625440" cy="2601913"/>
        </a:xfrm>
        <a:prstGeom prst="round2SameRect">
          <a:avLst>
            <a:gd name="adj1" fmla="val 10500"/>
            <a:gd name="adj2" fmla="val 0"/>
          </a:avLst>
        </a:prstGeom>
        <a:solidFill>
          <a:srgbClr val="FEEE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4 milioni di forme prodotte nel 2024</a:t>
          </a:r>
        </a:p>
      </dsp:txBody>
      <dsp:txXfrm rot="10800000">
        <a:off x="5697264" y="2128837"/>
        <a:ext cx="1525464" cy="2551925"/>
      </dsp:txXfrm>
    </dsp:sp>
    <dsp:sp modelId="{94CB32F8-C056-45F8-8AB0-1E583DF84901}">
      <dsp:nvSpPr>
        <dsp:cNvPr id="0" name=""/>
        <dsp:cNvSpPr/>
      </dsp:nvSpPr>
      <dsp:spPr>
        <a:xfrm>
          <a:off x="7435261" y="283845"/>
          <a:ext cx="1625440" cy="15611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70503-6E53-4101-80AC-18987FE32735}">
      <dsp:nvSpPr>
        <dsp:cNvPr id="0" name=""/>
        <dsp:cNvSpPr/>
      </dsp:nvSpPr>
      <dsp:spPr>
        <a:xfrm rot="10800000">
          <a:off x="7435261" y="2128837"/>
          <a:ext cx="1625440" cy="2601913"/>
        </a:xfrm>
        <a:prstGeom prst="round2SameRect">
          <a:avLst>
            <a:gd name="adj1" fmla="val 10500"/>
            <a:gd name="adj2" fmla="val 0"/>
          </a:avLst>
        </a:prstGeom>
        <a:solidFill>
          <a:srgbClr val="FEEE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Divulgazione e marketing in oltre 50 paesi nel mondo</a:t>
          </a:r>
        </a:p>
      </dsp:txBody>
      <dsp:txXfrm rot="10800000">
        <a:off x="7485249" y="2128837"/>
        <a:ext cx="1525464" cy="2551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7129B-C839-4264-8EDA-74452A79B56D}">
      <dsp:nvSpPr>
        <dsp:cNvPr id="0" name=""/>
        <dsp:cNvSpPr/>
      </dsp:nvSpPr>
      <dsp:spPr>
        <a:xfrm>
          <a:off x="3085285" y="1141933"/>
          <a:ext cx="2844816" cy="2844816"/>
        </a:xfrm>
        <a:prstGeom prst="ellipse">
          <a:avLst/>
        </a:prstGeom>
        <a:solidFill>
          <a:srgbClr val="BB983F">
            <a:alpha val="4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800" kern="1200" dirty="0"/>
            <a:t>CFPR</a:t>
          </a:r>
        </a:p>
      </dsp:txBody>
      <dsp:txXfrm>
        <a:off x="3501899" y="1558547"/>
        <a:ext cx="2011588" cy="2011588"/>
      </dsp:txXfrm>
    </dsp:sp>
    <dsp:sp modelId="{879A63A1-8593-4FDA-8196-75CB7F1E7ABE}">
      <dsp:nvSpPr>
        <dsp:cNvPr id="0" name=""/>
        <dsp:cNvSpPr/>
      </dsp:nvSpPr>
      <dsp:spPr>
        <a:xfrm>
          <a:off x="3796489" y="507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CFB4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 Istituzionali (Vigilanza)</a:t>
          </a:r>
        </a:p>
      </dsp:txBody>
      <dsp:txXfrm>
        <a:off x="4004796" y="208814"/>
        <a:ext cx="1005794" cy="1005794"/>
      </dsp:txXfrm>
    </dsp:sp>
    <dsp:sp modelId="{192ABB15-BF29-487C-85D1-F17F849827B8}">
      <dsp:nvSpPr>
        <dsp:cNvPr id="0" name=""/>
        <dsp:cNvSpPr/>
      </dsp:nvSpPr>
      <dsp:spPr>
        <a:xfrm>
          <a:off x="5106497" y="543130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CFB4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Servizio Marketing</a:t>
          </a:r>
        </a:p>
      </dsp:txBody>
      <dsp:txXfrm>
        <a:off x="5314804" y="751437"/>
        <a:ext cx="1005794" cy="1005794"/>
      </dsp:txXfrm>
    </dsp:sp>
    <dsp:sp modelId="{6E45BE1A-59A5-469C-84C0-E9EBE25C03E8}">
      <dsp:nvSpPr>
        <dsp:cNvPr id="0" name=""/>
        <dsp:cNvSpPr/>
      </dsp:nvSpPr>
      <dsp:spPr>
        <a:xfrm>
          <a:off x="5649119" y="1853137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CFB4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Servizio Piani Produttivi</a:t>
          </a:r>
        </a:p>
      </dsp:txBody>
      <dsp:txXfrm>
        <a:off x="5857426" y="2061444"/>
        <a:ext cx="1005794" cy="1005794"/>
      </dsp:txXfrm>
    </dsp:sp>
    <dsp:sp modelId="{7E23E1A7-9F19-4E1E-997E-E0725DB768F3}">
      <dsp:nvSpPr>
        <dsp:cNvPr id="0" name=""/>
        <dsp:cNvSpPr/>
      </dsp:nvSpPr>
      <dsp:spPr>
        <a:xfrm>
          <a:off x="5106497" y="3163145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CFB4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Servizio IT</a:t>
          </a:r>
        </a:p>
      </dsp:txBody>
      <dsp:txXfrm>
        <a:off x="5314804" y="3371452"/>
        <a:ext cx="1005794" cy="1005794"/>
      </dsp:txXfrm>
    </dsp:sp>
    <dsp:sp modelId="{67144C9D-1ABC-4323-9BFF-A2B97B5C959D}">
      <dsp:nvSpPr>
        <dsp:cNvPr id="0" name=""/>
        <dsp:cNvSpPr/>
      </dsp:nvSpPr>
      <dsp:spPr>
        <a:xfrm>
          <a:off x="3796489" y="3705767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CFB4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Servizio</a:t>
          </a:r>
          <a:r>
            <a:rPr lang="it-IT" sz="1400" kern="1200" dirty="0"/>
            <a:t> </a:t>
          </a:r>
          <a:r>
            <a:rPr lang="it-IT" sz="1000" kern="1200" dirty="0"/>
            <a:t>Amministrazione</a:t>
          </a:r>
          <a:endParaRPr lang="it-IT" sz="1400" kern="1200" dirty="0"/>
        </a:p>
      </dsp:txBody>
      <dsp:txXfrm>
        <a:off x="4004796" y="3914074"/>
        <a:ext cx="1005794" cy="1005794"/>
      </dsp:txXfrm>
    </dsp:sp>
    <dsp:sp modelId="{E39C72EC-4CEF-478E-9991-F7C76DC34795}">
      <dsp:nvSpPr>
        <dsp:cNvPr id="0" name=""/>
        <dsp:cNvSpPr/>
      </dsp:nvSpPr>
      <dsp:spPr>
        <a:xfrm>
          <a:off x="2486482" y="3163145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866D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Servizio RICS</a:t>
          </a:r>
        </a:p>
      </dsp:txBody>
      <dsp:txXfrm>
        <a:off x="2694789" y="3371452"/>
        <a:ext cx="1005794" cy="1005794"/>
      </dsp:txXfrm>
    </dsp:sp>
    <dsp:sp modelId="{6E1F563D-378B-41BB-ACBA-42165D5F347A}">
      <dsp:nvSpPr>
        <dsp:cNvPr id="0" name=""/>
        <dsp:cNvSpPr/>
      </dsp:nvSpPr>
      <dsp:spPr>
        <a:xfrm>
          <a:off x="1943859" y="1853137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866D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Servizio Tecnologia e Qualità (STQ)</a:t>
          </a:r>
        </a:p>
      </dsp:txBody>
      <dsp:txXfrm>
        <a:off x="2152166" y="2061444"/>
        <a:ext cx="1005794" cy="1005794"/>
      </dsp:txXfrm>
    </dsp:sp>
    <dsp:sp modelId="{090D5D77-0BEC-43A5-879C-F4CCBF7F711F}">
      <dsp:nvSpPr>
        <dsp:cNvPr id="0" name=""/>
        <dsp:cNvSpPr/>
      </dsp:nvSpPr>
      <dsp:spPr>
        <a:xfrm>
          <a:off x="2486482" y="543130"/>
          <a:ext cx="1422408" cy="1422408"/>
        </a:xfrm>
        <a:prstGeom prst="ellipse">
          <a:avLst/>
        </a:prstGeom>
        <a:solidFill>
          <a:srgbClr val="FEEECA">
            <a:alpha val="50000"/>
          </a:srgbClr>
        </a:solidFill>
        <a:ln w="19050" cap="flat" cmpd="sng" algn="ctr">
          <a:solidFill>
            <a:srgbClr val="866D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Servizio di Produzione Primaria</a:t>
          </a:r>
        </a:p>
      </dsp:txBody>
      <dsp:txXfrm>
        <a:off x="2694789" y="751437"/>
        <a:ext cx="1005794" cy="1005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12E55-8CAD-44B1-B71D-5F13A864FC6A}">
      <dsp:nvSpPr>
        <dsp:cNvPr id="0" name=""/>
        <dsp:cNvSpPr/>
      </dsp:nvSpPr>
      <dsp:spPr>
        <a:xfrm>
          <a:off x="4520237" y="1924057"/>
          <a:ext cx="1625600" cy="16256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/>
            <a:t>STQ</a:t>
          </a:r>
        </a:p>
      </dsp:txBody>
      <dsp:txXfrm>
        <a:off x="4599592" y="2003412"/>
        <a:ext cx="1466890" cy="1466890"/>
      </dsp:txXfrm>
    </dsp:sp>
    <dsp:sp modelId="{59B5FFB5-7D42-4890-9372-9D0BCCDD7838}">
      <dsp:nvSpPr>
        <dsp:cNvPr id="0" name=""/>
        <dsp:cNvSpPr/>
      </dsp:nvSpPr>
      <dsp:spPr>
        <a:xfrm rot="16245893">
          <a:off x="5075792" y="1652358"/>
          <a:ext cx="5434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3446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D9CAA-AE34-4E85-8D5A-749890FD83BD}">
      <dsp:nvSpPr>
        <dsp:cNvPr id="0" name=""/>
        <dsp:cNvSpPr/>
      </dsp:nvSpPr>
      <dsp:spPr>
        <a:xfrm>
          <a:off x="2569776" y="291507"/>
          <a:ext cx="5577275" cy="1089152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Punto di riferimento in materia di tecnologia casearia sulla base delle attività di </a:t>
          </a:r>
          <a:r>
            <a:rPr lang="it-IT" sz="1400" b="1" kern="1200" dirty="0">
              <a:solidFill>
                <a:schemeClr val="tx1"/>
              </a:solidFill>
            </a:rPr>
            <a:t>sperimentazione e sviluppo nei caseifici, </a:t>
          </a:r>
          <a:r>
            <a:rPr lang="it-IT" sz="1400" kern="1200" dirty="0">
              <a:solidFill>
                <a:schemeClr val="tx1"/>
              </a:solidFill>
            </a:rPr>
            <a:t>attraverso cui si opera per </a:t>
          </a:r>
          <a:r>
            <a:rPr lang="it-IT" sz="1400" b="1" kern="1200" dirty="0">
              <a:solidFill>
                <a:schemeClr val="tx1"/>
              </a:solidFill>
            </a:rPr>
            <a:t>migliorare costantemente la qualità del prodotto, </a:t>
          </a:r>
          <a:r>
            <a:rPr lang="it-IT" sz="1400" kern="1200" dirty="0">
              <a:solidFill>
                <a:schemeClr val="tx1"/>
              </a:solidFill>
            </a:rPr>
            <a:t>divulgando le </a:t>
          </a:r>
          <a:r>
            <a:rPr lang="it-IT" sz="1400" b="1" kern="1200" dirty="0">
              <a:solidFill>
                <a:schemeClr val="tx1"/>
              </a:solidFill>
            </a:rPr>
            <a:t>«buone pratiche» di caseificazione.</a:t>
          </a:r>
          <a:endParaRPr lang="it-IT" sz="1400" kern="1200" dirty="0">
            <a:solidFill>
              <a:schemeClr val="tx1"/>
            </a:solidFill>
          </a:endParaRPr>
        </a:p>
      </dsp:txBody>
      <dsp:txXfrm>
        <a:off x="2622944" y="344675"/>
        <a:ext cx="5470939" cy="982816"/>
      </dsp:txXfrm>
    </dsp:sp>
    <dsp:sp modelId="{2CA8BFD6-23AE-4977-900E-3E73423DEB72}">
      <dsp:nvSpPr>
        <dsp:cNvPr id="0" name=""/>
        <dsp:cNvSpPr/>
      </dsp:nvSpPr>
      <dsp:spPr>
        <a:xfrm rot="1988763">
          <a:off x="6030260" y="3656009"/>
          <a:ext cx="14205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0556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88A46-6B76-4CCA-8805-25434D9D6C8F}">
      <dsp:nvSpPr>
        <dsp:cNvPr id="0" name=""/>
        <dsp:cNvSpPr/>
      </dsp:nvSpPr>
      <dsp:spPr>
        <a:xfrm>
          <a:off x="5947767" y="4044371"/>
          <a:ext cx="4442771" cy="1089152"/>
        </a:xfrm>
        <a:prstGeom prst="roundRect">
          <a:avLst/>
        </a:prstGeom>
        <a:solidFill>
          <a:srgbClr val="CDFFE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Supporto agli altri Servizi </a:t>
          </a:r>
          <a:r>
            <a:rPr lang="it-IT" sz="1400" kern="1200" dirty="0">
              <a:solidFill>
                <a:schemeClr val="tx1"/>
              </a:solidFill>
            </a:rPr>
            <a:t>in attività trasversali che coinvolgono la specifica area di competenza del Servizio Tecnologia e Qualità, a livello di </a:t>
          </a:r>
          <a:r>
            <a:rPr lang="it-IT" sz="1400" b="1" kern="1200" dirty="0">
              <a:solidFill>
                <a:schemeClr val="tx1"/>
              </a:solidFill>
            </a:rPr>
            <a:t>consulenza o di sostegno in campo. </a:t>
          </a:r>
        </a:p>
      </dsp:txBody>
      <dsp:txXfrm>
        <a:off x="6000935" y="4097539"/>
        <a:ext cx="4336435" cy="982816"/>
      </dsp:txXfrm>
    </dsp:sp>
    <dsp:sp modelId="{DE199D09-C075-4D17-8327-035D9BB8A511}">
      <dsp:nvSpPr>
        <dsp:cNvPr id="0" name=""/>
        <dsp:cNvSpPr/>
      </dsp:nvSpPr>
      <dsp:spPr>
        <a:xfrm rot="8845360">
          <a:off x="3225941" y="3634412"/>
          <a:ext cx="14048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480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D9B96-74A4-4AED-82F2-DABD2EB50ED6}">
      <dsp:nvSpPr>
        <dsp:cNvPr id="0" name=""/>
        <dsp:cNvSpPr/>
      </dsp:nvSpPr>
      <dsp:spPr>
        <a:xfrm>
          <a:off x="93318" y="4012613"/>
          <a:ext cx="4781726" cy="1089152"/>
        </a:xfrm>
        <a:prstGeom prst="roundRect">
          <a:avLst/>
        </a:prstGeom>
        <a:solidFill>
          <a:srgbClr val="99FF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Unire le conoscenze sulla </a:t>
          </a:r>
          <a:r>
            <a:rPr lang="it-IT" sz="1400" b="1" kern="1200" dirty="0">
              <a:solidFill>
                <a:schemeClr val="tx1"/>
              </a:solidFill>
            </a:rPr>
            <a:t>tecnologia casearia </a:t>
          </a:r>
          <a:r>
            <a:rPr lang="it-IT" sz="1400" kern="1200" dirty="0">
              <a:solidFill>
                <a:schemeClr val="tx1"/>
              </a:solidFill>
            </a:rPr>
            <a:t>a quelle sulle </a:t>
          </a:r>
          <a:r>
            <a:rPr lang="it-IT" sz="1400" b="1" kern="1200" dirty="0">
              <a:solidFill>
                <a:schemeClr val="tx1"/>
              </a:solidFill>
            </a:rPr>
            <a:t>caratteristiche sensoriali </a:t>
          </a:r>
          <a:r>
            <a:rPr lang="it-IT" sz="1400" kern="1200" dirty="0">
              <a:solidFill>
                <a:schemeClr val="tx1"/>
              </a:solidFill>
            </a:rPr>
            <a:t>del PR, al fine di cogliere i </a:t>
          </a:r>
          <a:r>
            <a:rPr lang="it-IT" sz="1400" b="1" kern="1200" dirty="0">
              <a:solidFill>
                <a:schemeClr val="tx1"/>
              </a:solidFill>
            </a:rPr>
            <a:t>legami tra la trasformazione della materia prima e la qualità sensoriale del prodotto finito.</a:t>
          </a:r>
          <a:endParaRPr lang="it-IT" sz="1400" kern="1200" dirty="0">
            <a:solidFill>
              <a:schemeClr val="tx1"/>
            </a:solidFill>
          </a:endParaRPr>
        </a:p>
      </dsp:txBody>
      <dsp:txXfrm>
        <a:off x="146486" y="4065781"/>
        <a:ext cx="4675390" cy="982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093ED-0D0B-49D5-A287-156681B3514F}">
      <dsp:nvSpPr>
        <dsp:cNvPr id="0" name=""/>
        <dsp:cNvSpPr/>
      </dsp:nvSpPr>
      <dsp:spPr>
        <a:xfrm>
          <a:off x="0" y="2334369"/>
          <a:ext cx="1601809" cy="800904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/>
            <a:t>STQ</a:t>
          </a:r>
        </a:p>
      </dsp:txBody>
      <dsp:txXfrm>
        <a:off x="23458" y="2357827"/>
        <a:ext cx="1554893" cy="753988"/>
      </dsp:txXfrm>
    </dsp:sp>
    <dsp:sp modelId="{68F0C574-FDBF-46AB-8B9B-B035618546C6}">
      <dsp:nvSpPr>
        <dsp:cNvPr id="0" name=""/>
        <dsp:cNvSpPr/>
      </dsp:nvSpPr>
      <dsp:spPr>
        <a:xfrm rot="18153174">
          <a:off x="1216264" y="2017995"/>
          <a:ext cx="166930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69305" y="1330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09184" y="1989564"/>
        <a:ext cx="83465" cy="83465"/>
      </dsp:txXfrm>
    </dsp:sp>
    <dsp:sp modelId="{B3FF52BB-6D55-4DA7-AE42-F0793D0FCFA0}">
      <dsp:nvSpPr>
        <dsp:cNvPr id="0" name=""/>
        <dsp:cNvSpPr/>
      </dsp:nvSpPr>
      <dsp:spPr>
        <a:xfrm>
          <a:off x="2500025" y="927320"/>
          <a:ext cx="1601809" cy="800904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Tecnologia</a:t>
          </a:r>
        </a:p>
      </dsp:txBody>
      <dsp:txXfrm>
        <a:off x="2523483" y="950778"/>
        <a:ext cx="1554893" cy="753988"/>
      </dsp:txXfrm>
    </dsp:sp>
    <dsp:sp modelId="{879C7AEC-3F2A-460E-8C07-31AE737C24AF}">
      <dsp:nvSpPr>
        <dsp:cNvPr id="0" name=""/>
        <dsp:cNvSpPr/>
      </dsp:nvSpPr>
      <dsp:spPr>
        <a:xfrm rot="18289469">
          <a:off x="3861206" y="853950"/>
          <a:ext cx="11219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21981" y="133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94147" y="839203"/>
        <a:ext cx="56099" cy="56099"/>
      </dsp:txXfrm>
    </dsp:sp>
    <dsp:sp modelId="{DFBB4704-E2ED-46A9-BC3B-EA3E2F036089}">
      <dsp:nvSpPr>
        <dsp:cNvPr id="0" name=""/>
        <dsp:cNvSpPr/>
      </dsp:nvSpPr>
      <dsp:spPr>
        <a:xfrm>
          <a:off x="4742558" y="6280"/>
          <a:ext cx="1601809" cy="800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Servizi</a:t>
          </a:r>
          <a:r>
            <a:rPr lang="it-IT" sz="2000" kern="1200" baseline="0"/>
            <a:t> ai caseifici</a:t>
          </a:r>
          <a:endParaRPr lang="it-IT" sz="2000" kern="1200"/>
        </a:p>
      </dsp:txBody>
      <dsp:txXfrm>
        <a:off x="4766016" y="29738"/>
        <a:ext cx="1554893" cy="753988"/>
      </dsp:txXfrm>
    </dsp:sp>
    <dsp:sp modelId="{CC5DF4BB-1428-471B-900F-868DA1519ABF}">
      <dsp:nvSpPr>
        <dsp:cNvPr id="0" name=""/>
        <dsp:cNvSpPr/>
      </dsp:nvSpPr>
      <dsp:spPr>
        <a:xfrm>
          <a:off x="4101835" y="1314470"/>
          <a:ext cx="64072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0723" y="133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6178" y="1311754"/>
        <a:ext cx="32036" cy="32036"/>
      </dsp:txXfrm>
    </dsp:sp>
    <dsp:sp modelId="{4C9CD185-97F5-40C1-80D9-9D87A219AEAD}">
      <dsp:nvSpPr>
        <dsp:cNvPr id="0" name=""/>
        <dsp:cNvSpPr/>
      </dsp:nvSpPr>
      <dsp:spPr>
        <a:xfrm>
          <a:off x="4742558" y="927320"/>
          <a:ext cx="1601809" cy="800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Divulgazione</a:t>
          </a:r>
        </a:p>
      </dsp:txBody>
      <dsp:txXfrm>
        <a:off x="4766016" y="950778"/>
        <a:ext cx="1554893" cy="753988"/>
      </dsp:txXfrm>
    </dsp:sp>
    <dsp:sp modelId="{657A023C-16E9-4B61-B57F-AB3907B0554F}">
      <dsp:nvSpPr>
        <dsp:cNvPr id="0" name=""/>
        <dsp:cNvSpPr/>
      </dsp:nvSpPr>
      <dsp:spPr>
        <a:xfrm rot="3310531">
          <a:off x="3861206" y="1774990"/>
          <a:ext cx="11219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21981" y="133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94147" y="1760243"/>
        <a:ext cx="56099" cy="56099"/>
      </dsp:txXfrm>
    </dsp:sp>
    <dsp:sp modelId="{E5195D39-B4B6-4E68-A2DE-0AF268D29770}">
      <dsp:nvSpPr>
        <dsp:cNvPr id="0" name=""/>
        <dsp:cNvSpPr/>
      </dsp:nvSpPr>
      <dsp:spPr>
        <a:xfrm>
          <a:off x="4742558" y="1848360"/>
          <a:ext cx="1601809" cy="800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Servizi interni al Consorzio</a:t>
          </a:r>
        </a:p>
      </dsp:txBody>
      <dsp:txXfrm>
        <a:off x="4766016" y="1871818"/>
        <a:ext cx="1554893" cy="753988"/>
      </dsp:txXfrm>
    </dsp:sp>
    <dsp:sp modelId="{C757DC57-460F-4141-868F-68FAB1AB2934}">
      <dsp:nvSpPr>
        <dsp:cNvPr id="0" name=""/>
        <dsp:cNvSpPr/>
      </dsp:nvSpPr>
      <dsp:spPr>
        <a:xfrm rot="3388850">
          <a:off x="1237633" y="3399555"/>
          <a:ext cx="162656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26568" y="13302"/>
              </a:lnTo>
            </a:path>
          </a:pathLst>
        </a:cu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10253" y="3372193"/>
        <a:ext cx="81328" cy="81328"/>
      </dsp:txXfrm>
    </dsp:sp>
    <dsp:sp modelId="{84D90D73-0B26-4667-B77E-6D2030193B0B}">
      <dsp:nvSpPr>
        <dsp:cNvPr id="0" name=""/>
        <dsp:cNvSpPr/>
      </dsp:nvSpPr>
      <dsp:spPr>
        <a:xfrm>
          <a:off x="2500025" y="3627130"/>
          <a:ext cx="1601809" cy="927527"/>
        </a:xfrm>
        <a:prstGeom prst="roundRect">
          <a:avLst>
            <a:gd name="adj" fmla="val 10000"/>
          </a:avLst>
        </a:prstGeom>
        <a:solidFill>
          <a:srgbClr val="1D7D2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Qualità (analisi sensoriale)</a:t>
          </a:r>
        </a:p>
      </dsp:txBody>
      <dsp:txXfrm>
        <a:off x="2527191" y="3654296"/>
        <a:ext cx="1547477" cy="873195"/>
      </dsp:txXfrm>
    </dsp:sp>
    <dsp:sp modelId="{9441C2B0-62F5-4CC4-997F-EA5A3F10E70E}">
      <dsp:nvSpPr>
        <dsp:cNvPr id="0" name=""/>
        <dsp:cNvSpPr/>
      </dsp:nvSpPr>
      <dsp:spPr>
        <a:xfrm rot="18289469">
          <a:off x="3861206" y="3617071"/>
          <a:ext cx="11219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21981" y="13302"/>
              </a:lnTo>
            </a:path>
          </a:pathLst>
        </a:custGeom>
        <a:noFill/>
        <a:ln w="12700" cap="flat" cmpd="sng" algn="ctr">
          <a:solidFill>
            <a:srgbClr val="1D7D2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94147" y="3602324"/>
        <a:ext cx="56099" cy="56099"/>
      </dsp:txXfrm>
    </dsp:sp>
    <dsp:sp modelId="{0587B92F-B930-4D6E-82ED-F0F11FEC78B6}">
      <dsp:nvSpPr>
        <dsp:cNvPr id="0" name=""/>
        <dsp:cNvSpPr/>
      </dsp:nvSpPr>
      <dsp:spPr>
        <a:xfrm>
          <a:off x="4742558" y="2769401"/>
          <a:ext cx="1601809" cy="80090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Attività di laboratorio</a:t>
          </a:r>
        </a:p>
      </dsp:txBody>
      <dsp:txXfrm>
        <a:off x="4766016" y="2792859"/>
        <a:ext cx="1554893" cy="753988"/>
      </dsp:txXfrm>
    </dsp:sp>
    <dsp:sp modelId="{D1D6C384-A66E-4FBB-B483-FFF333B62EEF}">
      <dsp:nvSpPr>
        <dsp:cNvPr id="0" name=""/>
        <dsp:cNvSpPr/>
      </dsp:nvSpPr>
      <dsp:spPr>
        <a:xfrm>
          <a:off x="4101835" y="4077591"/>
          <a:ext cx="64072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0723" y="13302"/>
              </a:lnTo>
            </a:path>
          </a:pathLst>
        </a:custGeom>
        <a:noFill/>
        <a:ln w="12700" cap="flat" cmpd="sng" algn="ctr">
          <a:solidFill>
            <a:srgbClr val="1D7D2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06178" y="4074875"/>
        <a:ext cx="32036" cy="32036"/>
      </dsp:txXfrm>
    </dsp:sp>
    <dsp:sp modelId="{3C5FB70C-68E2-4C5E-B33A-A091C61F1400}">
      <dsp:nvSpPr>
        <dsp:cNvPr id="0" name=""/>
        <dsp:cNvSpPr/>
      </dsp:nvSpPr>
      <dsp:spPr>
        <a:xfrm>
          <a:off x="4742558" y="3690441"/>
          <a:ext cx="1601809" cy="80090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Servizi ai caseifici</a:t>
          </a:r>
        </a:p>
      </dsp:txBody>
      <dsp:txXfrm>
        <a:off x="4766016" y="3713899"/>
        <a:ext cx="1554893" cy="753988"/>
      </dsp:txXfrm>
    </dsp:sp>
    <dsp:sp modelId="{0EC6108E-A682-49F9-94CC-ECE1CC1833B4}">
      <dsp:nvSpPr>
        <dsp:cNvPr id="0" name=""/>
        <dsp:cNvSpPr/>
      </dsp:nvSpPr>
      <dsp:spPr>
        <a:xfrm rot="3310531">
          <a:off x="3861206" y="4538111"/>
          <a:ext cx="11219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21981" y="13302"/>
              </a:lnTo>
            </a:path>
          </a:pathLst>
        </a:custGeom>
        <a:noFill/>
        <a:ln w="12700" cap="flat" cmpd="sng" algn="ctr">
          <a:solidFill>
            <a:srgbClr val="1D7D2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94147" y="4523364"/>
        <a:ext cx="56099" cy="56099"/>
      </dsp:txXfrm>
    </dsp:sp>
    <dsp:sp modelId="{A90F84F6-D4CC-44A0-9439-90DBD58986BC}">
      <dsp:nvSpPr>
        <dsp:cNvPr id="0" name=""/>
        <dsp:cNvSpPr/>
      </dsp:nvSpPr>
      <dsp:spPr>
        <a:xfrm>
          <a:off x="4742558" y="4611482"/>
          <a:ext cx="1601809" cy="80090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Servizi interni al Consorzio</a:t>
          </a:r>
        </a:p>
      </dsp:txBody>
      <dsp:txXfrm>
        <a:off x="4766016" y="4634940"/>
        <a:ext cx="1554893" cy="753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93E4B-37E7-4675-B09A-5AFABE6712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C1AE-A1F4-4A05-A457-CFDBEC9FD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50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6C1AE-A1F4-4A05-A457-CFDBEC9FDE1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89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A277E-D9F3-0131-C66B-111E1490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DEA002-73E4-47BF-5728-98B5B1394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9BD09A-BB26-EAFB-41A5-924CACC1F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96FB7C-4202-C21A-4251-395F95D71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6C1AE-A1F4-4A05-A457-CFDBEC9FDE1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340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9403C-F29D-EBB5-CEDF-294ACCA3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32993C-ECE9-6D25-A84C-8053ED99F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E5F992-5516-9AB2-7968-B3F7CDF53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C8232B-0FE5-8195-42D7-8ABBE43B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6C1AE-A1F4-4A05-A457-CFDBEC9FDE1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19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15B9A-CAA1-2238-E04E-29D1D2C73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C75DCF-033B-8A11-693D-8C756EC19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0EEC83-E17D-7117-024C-762CD4D0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420E9F-24B2-8739-CB6D-41BBCC8D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14879-F8E7-A6ED-112E-4363EA4C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83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A81F61-D013-3EC6-46A4-08676F7D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28F855-ED03-4FB8-D356-5707F094D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FF5235-F3F5-F3E6-F448-EE042234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8E675D-30E0-3D97-4667-9AF192B9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EF33AD-2C39-3D19-E890-701EB556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12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92DFBC-E1F7-3B70-2E78-AD0CDFC57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9D7CAA-5611-1A38-731F-4BA14BBE2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801488-680C-7909-E8CE-40F7524E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4EF68C-5A17-352B-0E73-360AF944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25416-06CB-E2E3-CA42-701FFD10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70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olo Testo"/>
          <p:cNvSpPr txBox="1">
            <a:spLocks noGrp="1"/>
          </p:cNvSpPr>
          <p:nvPr>
            <p:ph type="title"/>
          </p:nvPr>
        </p:nvSpPr>
        <p:spPr>
          <a:xfrm>
            <a:off x="1187868" y="312538"/>
            <a:ext cx="9816264" cy="1518048"/>
          </a:xfrm>
          <a:prstGeom prst="rect">
            <a:avLst/>
          </a:prstGeom>
        </p:spPr>
        <p:txBody>
          <a:bodyPr lIns="39356" tIns="39356" rIns="39356" bIns="39356" anchor="ctr"/>
          <a:lstStyle>
            <a:lvl1pPr algn="ctr" defTabSz="410782">
              <a:lnSpc>
                <a:spcPct val="100000"/>
              </a:lnSpc>
              <a:defRPr sz="5446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187868" y="1830585"/>
            <a:ext cx="9816264" cy="4420197"/>
          </a:xfrm>
          <a:prstGeom prst="rect">
            <a:avLst/>
          </a:prstGeom>
        </p:spPr>
        <p:txBody>
          <a:bodyPr lIns="39356" tIns="39356" rIns="39356" bIns="39356" anchor="ctr"/>
          <a:lstStyle>
            <a:lvl1pPr marL="291364" indent="-291364" defTabSz="410782">
              <a:lnSpc>
                <a:spcPct val="100000"/>
              </a:lnSpc>
              <a:spcBef>
                <a:spcPts val="2904"/>
              </a:spcBef>
              <a:buSzPct val="75000"/>
              <a:buChar char="•"/>
              <a:defRPr sz="236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94792" indent="-291364" defTabSz="410782">
              <a:lnSpc>
                <a:spcPct val="100000"/>
              </a:lnSpc>
              <a:spcBef>
                <a:spcPts val="2904"/>
              </a:spcBef>
              <a:buSzPct val="75000"/>
              <a:buChar char="•"/>
              <a:defRPr sz="236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98221" indent="-291364" defTabSz="410782">
              <a:lnSpc>
                <a:spcPct val="100000"/>
              </a:lnSpc>
              <a:spcBef>
                <a:spcPts val="2904"/>
              </a:spcBef>
              <a:buSzPct val="75000"/>
              <a:buChar char="•"/>
              <a:defRPr sz="236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01649" indent="-291364" defTabSz="410782">
              <a:lnSpc>
                <a:spcPct val="100000"/>
              </a:lnSpc>
              <a:spcBef>
                <a:spcPts val="2904"/>
              </a:spcBef>
              <a:buSzPct val="75000"/>
              <a:buChar char="•"/>
              <a:defRPr sz="236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05077" indent="-291364" defTabSz="410782">
              <a:lnSpc>
                <a:spcPct val="100000"/>
              </a:lnSpc>
              <a:spcBef>
                <a:spcPts val="2904"/>
              </a:spcBef>
              <a:buSzPct val="75000"/>
              <a:buChar char="•"/>
              <a:defRPr sz="236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41486" y="6505277"/>
            <a:ext cx="297797" cy="232804"/>
          </a:xfrm>
          <a:prstGeom prst="rect">
            <a:avLst/>
          </a:prstGeom>
        </p:spPr>
        <p:txBody>
          <a:bodyPr lIns="39356" tIns="39356" rIns="39356" bIns="39356"/>
          <a:lstStyle>
            <a:lvl1pPr algn="ctr" defTabSz="410782">
              <a:tabLst/>
              <a:defRPr sz="1089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3196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60AB3F-0625-4B26-3CDB-A990F893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910F49-9722-908D-74CB-C9501AB9F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1D7C5E-6CF2-C749-EA54-7350AABB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3F063D-BE7F-B663-68EE-AA1929A7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83B89-540F-4149-D89E-8A57CE7C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22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3C7CF-7A6F-A85E-5683-BD0691B0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B8C42F-BD44-E8AC-4BF9-132825FF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853471-34A9-38CD-C1B3-79856EEF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054ACA-F054-47EF-0CBF-08F9FEB4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158C10-4749-F515-0EBC-90BF9245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7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D16224-A6B2-A9D2-1ED4-49C5F6AF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33408B-5490-6261-E048-86C960FCB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AE74C4-420F-BB74-AE84-478BBD7CF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6E636B-8E2E-AEBF-D75E-A751CDF5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B210CE-B054-0E02-9E37-9F4E8128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419A3F-A62B-8FD1-55C0-62A13254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72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DA0639-D259-83CE-4E23-5641875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B9BF66-187F-DA90-8951-83A32BB7F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CC4BC2-8E3E-382D-E562-F1AD4A51D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62893E-C18F-E731-3EF2-61BA29162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80527D-DF81-1EB6-D4DD-A3424B0F3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C33D3F-C8AE-A554-A183-B559FEE8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2220A3F-B69B-F644-D71C-C4600174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E66D2A-AD46-B420-3E84-69C579A5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87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98D67-E302-EF84-47AC-0E70A142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5CA13D-C439-D6D1-1DA4-FFE9E682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4F8958-9F35-B1AD-90D3-FC8A1928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A9C692-9805-90D5-5DCE-7E25C360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85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922796-B65C-7D34-2883-32CD214D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F9C8ED-EF46-D878-808E-CCA2BB89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D55BF1-7B53-B097-ABBA-7A6578A8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94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20015-198C-44BE-1368-72D0F4F3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49839D-4005-37D2-39ED-4257D2F06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1988A1-30AC-63A2-9921-388479FA5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1B1DC1-30F9-3725-0021-5AC239E0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18BA12-FA32-6066-559C-81F81EDB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35E507-26E6-3326-239C-420C985D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31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4BC3E-1E2B-F6A1-BA70-2AA683A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F0D5698-8FC2-CC29-D5B3-0780CE4D8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85F6A7-9598-0CB3-48A9-7A2D2756F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4EB103-A1F4-45CB-33E3-DA5E4587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0D373-588B-85B5-BB5E-BFDE504D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2E2C04-CBDE-BC34-5A32-38D8F5C0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14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37F4747-B5D6-0DB4-3A80-DA89E26F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7D63D4-BA13-A8A1-11D1-FB2FD6DCD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FED82A-D103-D2A3-82AB-3EABEF74D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F9D17-0ECF-4F85-B8EC-4AB7A1A22165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806838-84ED-3469-95E0-A471233D8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190442-709A-C10C-D5E5-C88F5AE86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E82B71-12BB-436A-88DB-8C4EC1469A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emiliaromagna.it/10-motivi-emilia-romagna/" TargetMode="External"/><Relationship Id="rId7" Type="http://schemas.openxmlformats.org/officeDocument/2006/relationships/hyperlink" Target="mailto:elisa.ruozzi@parmigianoreggiano.it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iulio.sabellini@parmigianoreggiano.it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emf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emf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4.emf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A374C50-702F-0A83-4278-8006F462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A117052-224B-BA45-850E-F2373C45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6800" y="1594316"/>
            <a:ext cx="5913559" cy="1411329"/>
          </a:xfr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</a:pPr>
            <a:br>
              <a:rPr lang="it-IT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Servizio Tecnologia e Qualità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FF4F39DE-D97C-CF43-8E86-8E23228F8D89}"/>
              </a:ext>
            </a:extLst>
          </p:cNvPr>
          <p:cNvCxnSpPr>
            <a:cxnSpLocks/>
          </p:cNvCxnSpPr>
          <p:nvPr/>
        </p:nvCxnSpPr>
        <p:spPr>
          <a:xfrm>
            <a:off x="6544029" y="2687662"/>
            <a:ext cx="5239132" cy="0"/>
          </a:xfrm>
          <a:prstGeom prst="line">
            <a:avLst/>
          </a:prstGeom>
          <a:ln w="47625">
            <a:solidFill>
              <a:srgbClr val="D5C5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EDD9F402-A7D8-F311-749C-E51DE583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ttotitolo 12">
            <a:extLst>
              <a:ext uri="{FF2B5EF4-FFF2-40B4-BE49-F238E27FC236}">
                <a16:creationId xmlns:a16="http://schemas.microsoft.com/office/drawing/2014/main" id="{B02DB965-11A9-8AB5-05B9-4D40C430D4A8}"/>
              </a:ext>
            </a:extLst>
          </p:cNvPr>
          <p:cNvSpPr txBox="1">
            <a:spLocks/>
          </p:cNvSpPr>
          <p:nvPr/>
        </p:nvSpPr>
        <p:spPr>
          <a:xfrm>
            <a:off x="8480660" y="3428093"/>
            <a:ext cx="1679453" cy="335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28 maggio 2025</a:t>
            </a:r>
            <a:endParaRPr lang="it-IT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2A1814-4EDA-6ACE-2381-2212CDC4C501}"/>
              </a:ext>
            </a:extLst>
          </p:cNvPr>
          <p:cNvSpPr txBox="1"/>
          <p:nvPr/>
        </p:nvSpPr>
        <p:spPr>
          <a:xfrm>
            <a:off x="6195918" y="2809290"/>
            <a:ext cx="5815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Consorzio del formaggio Parmigiano Reggiano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B18851-5606-4F48-A032-24166277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651" y="71736"/>
            <a:ext cx="2147708" cy="827209"/>
          </a:xfrm>
          <a:prstGeom prst="rect">
            <a:avLst/>
          </a:prstGeom>
        </p:spPr>
      </p:pic>
      <p:sp>
        <p:nvSpPr>
          <p:cNvPr id="8" name="Sottotitolo 12">
            <a:extLst>
              <a:ext uri="{FF2B5EF4-FFF2-40B4-BE49-F238E27FC236}">
                <a16:creationId xmlns:a16="http://schemas.microsoft.com/office/drawing/2014/main" id="{DA44FF20-928E-2A7D-1D5C-A70D699A9FD9}"/>
              </a:ext>
            </a:extLst>
          </p:cNvPr>
          <p:cNvSpPr txBox="1">
            <a:spLocks/>
          </p:cNvSpPr>
          <p:nvPr/>
        </p:nvSpPr>
        <p:spPr>
          <a:xfrm>
            <a:off x="10775950" y="6416279"/>
            <a:ext cx="1333613" cy="335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Elisa Ruozzi</a:t>
            </a:r>
            <a:endParaRPr lang="it-IT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0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4AAD56ED-D43E-9D42-B23C-B5D90D5D18C7}"/>
              </a:ext>
            </a:extLst>
          </p:cNvPr>
          <p:cNvSpPr/>
          <p:nvPr/>
        </p:nvSpPr>
        <p:spPr>
          <a:xfrm>
            <a:off x="0" y="485340"/>
            <a:ext cx="12192000" cy="6382082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3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grande, interno&#10;&#10;Descrizione generata automaticamente">
            <a:extLst>
              <a:ext uri="{FF2B5EF4-FFF2-40B4-BE49-F238E27FC236}">
                <a16:creationId xmlns:a16="http://schemas.microsoft.com/office/drawing/2014/main" id="{2904F1C6-2BD1-EA28-A8D3-931495516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133"/>
          <a:stretch/>
        </p:blipFill>
        <p:spPr>
          <a:xfrm>
            <a:off x="434990" y="1287573"/>
            <a:ext cx="7416770" cy="477761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2D93D4-2934-F6EA-7864-2F01C7BB2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3794192-40F6-704B-83A8-FD4132D44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161" y="90447"/>
            <a:ext cx="2050548" cy="78978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A117052-224B-BA45-850E-F2373C45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637" y="3315705"/>
            <a:ext cx="4943475" cy="721351"/>
          </a:xfrm>
          <a:solidFill>
            <a:srgbClr val="000000">
              <a:alpha val="72157"/>
            </a:srgbClr>
          </a:solidFill>
        </p:spPr>
        <p:txBody>
          <a:bodyPr anchor="ctr">
            <a:normAutofit/>
          </a:bodyPr>
          <a:lstStyle/>
          <a:p>
            <a:r>
              <a:rPr lang="it-IT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Grazie dell’attenzione!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1BD307-3291-9208-7FA2-2AA0B91DF5D7}"/>
              </a:ext>
            </a:extLst>
          </p:cNvPr>
          <p:cNvSpPr txBox="1"/>
          <p:nvPr/>
        </p:nvSpPr>
        <p:spPr>
          <a:xfrm>
            <a:off x="7970699" y="2760744"/>
            <a:ext cx="4010010" cy="1831271"/>
          </a:xfrm>
          <a:prstGeom prst="rect">
            <a:avLst/>
          </a:prstGeom>
          <a:gradFill flip="none" rotWithShape="1">
            <a:gsLst>
              <a:gs pos="17000">
                <a:srgbClr val="FFEB84"/>
              </a:gs>
              <a:gs pos="95000">
                <a:srgbClr val="CFB471"/>
              </a:gs>
              <a:gs pos="49000">
                <a:srgbClr val="CFB471"/>
              </a:gs>
              <a:gs pos="80000">
                <a:srgbClr val="FFEB8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b="1" dirty="0"/>
              <a:t>CONTATTI</a:t>
            </a:r>
          </a:p>
          <a:p>
            <a:r>
              <a:rPr lang="it-IT" sz="1400" b="1" dirty="0"/>
              <a:t>Giulio Sabellini (Referente Tecnologia casearia)</a:t>
            </a:r>
          </a:p>
          <a:p>
            <a:r>
              <a:rPr lang="it-IT" sz="1400" dirty="0"/>
              <a:t>Mail: </a:t>
            </a:r>
            <a:r>
              <a:rPr lang="it-IT" sz="1400" i="1" dirty="0">
                <a:hlinkClick r:id="rId6"/>
              </a:rPr>
              <a:t>giulio.sabellini@parmigianoreggiano.it</a:t>
            </a:r>
            <a:endParaRPr lang="it-IT" sz="1400" i="1" dirty="0"/>
          </a:p>
          <a:p>
            <a:pPr>
              <a:spcAft>
                <a:spcPts val="1200"/>
              </a:spcAft>
            </a:pPr>
            <a:r>
              <a:rPr lang="it-IT" sz="1400" dirty="0"/>
              <a:t>Tel: +39 0522 700 261</a:t>
            </a:r>
          </a:p>
          <a:p>
            <a:r>
              <a:rPr lang="it-IT" sz="1400" b="1" dirty="0"/>
              <a:t>Elisa Ruozzi (Referente Analisi sensoriale)</a:t>
            </a:r>
          </a:p>
          <a:p>
            <a:r>
              <a:rPr lang="it-IT" sz="1400" dirty="0"/>
              <a:t>Mail: </a:t>
            </a:r>
            <a:r>
              <a:rPr lang="it-IT" sz="1400" i="1" dirty="0">
                <a:hlinkClick r:id="rId7"/>
              </a:rPr>
              <a:t>elisa.ruozzi@parmigianoreggiano.it</a:t>
            </a:r>
            <a:endParaRPr lang="it-IT" sz="1400" i="1" dirty="0"/>
          </a:p>
          <a:p>
            <a:r>
              <a:rPr lang="it-IT" sz="1400" dirty="0"/>
              <a:t>Tel: +39 0522 700268</a:t>
            </a:r>
          </a:p>
        </p:txBody>
      </p:sp>
    </p:spTree>
    <p:extLst>
      <p:ext uri="{BB962C8B-B14F-4D97-AF65-F5344CB8AC3E}">
        <p14:creationId xmlns:p14="http://schemas.microsoft.com/office/powerpoint/2010/main" val="56238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5E4C4-6C24-C9F6-46AC-1E36FC594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99D489-FFBA-A554-0A21-384FB6F1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5634526C-F326-32DC-69AB-CC1B3EE2ACDD}"/>
              </a:ext>
            </a:extLst>
          </p:cNvPr>
          <p:cNvSpPr txBox="1"/>
          <p:nvPr/>
        </p:nvSpPr>
        <p:spPr>
          <a:xfrm>
            <a:off x="471910" y="723338"/>
            <a:ext cx="9709277" cy="46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3177" b="1" dirty="0">
                <a:solidFill>
                  <a:srgbClr val="D5C592"/>
                </a:solidFill>
              </a:rPr>
              <a:t>Il Consorzio del Formaggio Parmigiano Reggiano  </a:t>
            </a:r>
            <a:endParaRPr sz="3177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81F939F-1424-7437-E406-977A918F5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F46B7B-7E25-D11A-15D0-A89CA64FB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6949F24-42FA-817C-E36B-445EBD8BF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0B6B4D7-B5F9-A376-041A-79FF12EBB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648805"/>
              </p:ext>
            </p:extLst>
          </p:nvPr>
        </p:nvGraphicFramePr>
        <p:xfrm>
          <a:off x="471910" y="1498600"/>
          <a:ext cx="11396240" cy="498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F6B4B3-0F5D-F57A-E413-F71AD09A6D2C}"/>
              </a:ext>
            </a:extLst>
          </p:cNvPr>
          <p:cNvSpPr txBox="1"/>
          <p:nvPr/>
        </p:nvSpPr>
        <p:spPr>
          <a:xfrm>
            <a:off x="471910" y="1498600"/>
            <a:ext cx="2779290" cy="2631490"/>
          </a:xfrm>
          <a:prstGeom prst="rect">
            <a:avLst/>
          </a:prstGeom>
          <a:noFill/>
          <a:ln>
            <a:solidFill>
              <a:srgbClr val="866D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i="0" dirty="0">
                <a:solidFill>
                  <a:srgbClr val="0A0203"/>
                </a:solidFill>
                <a:effectLst/>
                <a:latin typeface="berthold-baskerville-pro"/>
              </a:rPr>
              <a:t>STATUTO DEL CONSORZIO DEL FORMAGGIO PARMIGIANO REGGIANO</a:t>
            </a:r>
          </a:p>
          <a:p>
            <a:pPr algn="just">
              <a:spcAft>
                <a:spcPts val="600"/>
              </a:spcAft>
            </a:pPr>
            <a:r>
              <a:rPr lang="it-IT" sz="1400" b="1" dirty="0">
                <a:solidFill>
                  <a:srgbClr val="0A0203"/>
                </a:solidFill>
                <a:latin typeface="berthold-baskerville-pro"/>
              </a:rPr>
              <a:t>Art.1</a:t>
            </a:r>
          </a:p>
          <a:p>
            <a:pPr algn="just">
              <a:spcAft>
                <a:spcPts val="600"/>
              </a:spcAft>
            </a:pPr>
            <a:r>
              <a:rPr lang="it-IT" sz="1400" b="1" i="0" dirty="0">
                <a:solidFill>
                  <a:srgbClr val="0A0203"/>
                </a:solidFill>
                <a:effectLst/>
                <a:latin typeface="berthold-baskerville-pro"/>
              </a:rPr>
              <a:t>COSTITUZIONE E DENOMINAZIONE</a:t>
            </a:r>
            <a:endParaRPr lang="it-IT" sz="1400" dirty="0"/>
          </a:p>
          <a:p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Il “Consorzio del Formaggio Parmigiano-Reggiano” è un Consorzio volontario costituito ai sensi degli artt. da 2602 a 2615 bis c.c. e dell’art. 14 della L. 21/12/1999 n. 526.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878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58AD-A030-0DF3-DA12-01E00E86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EEEF31-D1C6-E4A8-010B-078E401C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A88FE5D5-BFF1-4DF6-6A28-B36BDC706909}"/>
              </a:ext>
            </a:extLst>
          </p:cNvPr>
          <p:cNvSpPr txBox="1"/>
          <p:nvPr/>
        </p:nvSpPr>
        <p:spPr>
          <a:xfrm>
            <a:off x="471910" y="723338"/>
            <a:ext cx="9709277" cy="46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3177" b="1" dirty="0">
                <a:solidFill>
                  <a:srgbClr val="D5C592"/>
                </a:solidFill>
              </a:rPr>
              <a:t>Il Consorzio del Formaggio Parmigiano Reggiano  </a:t>
            </a:r>
            <a:endParaRPr sz="3177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D807F63-A7F1-94E7-5E51-3DA77C23E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E5FFB0-331B-7904-C107-C7D2E2D9D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FF19E8-3F59-B063-F879-C2600AC66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E8572E-9FDE-0F82-542A-A596342D9DDA}"/>
              </a:ext>
            </a:extLst>
          </p:cNvPr>
          <p:cNvSpPr txBox="1"/>
          <p:nvPr/>
        </p:nvSpPr>
        <p:spPr>
          <a:xfrm>
            <a:off x="471910" y="1528327"/>
            <a:ext cx="111422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600" b="1" i="0" dirty="0">
                <a:solidFill>
                  <a:srgbClr val="0A0203"/>
                </a:solidFill>
                <a:effectLst/>
                <a:latin typeface="berthold-baskerville-pro"/>
              </a:rPr>
              <a:t>STATUTO DEL CONSORZIO DEL FORMAGGIO PARMIGIANO REGGIANO</a:t>
            </a:r>
            <a:endParaRPr lang="it-IT" sz="1600" dirty="0">
              <a:solidFill>
                <a:srgbClr val="0A0203"/>
              </a:solidFill>
              <a:latin typeface="berthold-baskerville-pro"/>
            </a:endParaRPr>
          </a:p>
          <a:p>
            <a:pPr algn="just">
              <a:spcAft>
                <a:spcPts val="600"/>
              </a:spcAft>
            </a:pPr>
            <a:r>
              <a:rPr lang="it-IT" sz="1400" b="1" dirty="0">
                <a:solidFill>
                  <a:srgbClr val="0A0203"/>
                </a:solidFill>
                <a:latin typeface="berthold-baskerville-pro"/>
              </a:rPr>
              <a:t>Art.4</a:t>
            </a:r>
            <a:endParaRPr lang="it-IT" sz="1400" b="1" dirty="0"/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Il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Consorzio non ha scopo di lucro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 e gli è fatto espresso divieto di distribuire gli eventuali utili che dovranno essere reinvestiti ai sensi del successivo articolo 17.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Il Consorzio ha per oggetto, nel rispetto delle norme nazionali, comunitarie e degli accordi e trattati internazionali relativi: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a) 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tutela della denominazione di origine del formaggio “Parmigiano-Reggiano”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 ai sensi dell’art.13 del Regolamento (CE) n. 510/06, delle norme nazionali e degli accordi e trattati internazionali;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b) 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vigilanza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 del formaggio “Parmigiano-Reggiano”, in collaborazione con l’Ispettorato centrale della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tutela della qualità e repressione frodi 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dei prodotti agro-alimentari del Ministero dell’agricoltura, della sovranità alimentare e delle foreste;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c) 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valorizzazione della produzione 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del formaggio “Parmigiano-Reggiano”;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d) 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promozione, diffusione e conoscenza della Denominazione di Origine Protetta e dei marchi ad essa riservati,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 finalizzata alla cura generale degli interessi relativi a tale denominazione;</a:t>
            </a:r>
          </a:p>
          <a:p>
            <a:pPr algn="just"/>
            <a:endParaRPr lang="it-IT" sz="1400" b="0" i="0" dirty="0">
              <a:solidFill>
                <a:srgbClr val="0A0203"/>
              </a:solidFill>
              <a:effectLst/>
              <a:latin typeface="__baskerville_e21c3b"/>
            </a:endParaRPr>
          </a:p>
          <a:p>
            <a:pPr algn="just"/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e) la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promozione del consumo del “Parmigiano-Reggiano” in Italia e all’estero, 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nonché lo sviluppo ed il sostegno di ogni e qualsiasi iniziativa, anche di natura commerciale, intesa a </a:t>
            </a:r>
            <a:r>
              <a:rPr lang="it-IT" sz="1400" b="1" i="0" dirty="0">
                <a:solidFill>
                  <a:srgbClr val="0A0203"/>
                </a:solidFill>
                <a:effectLst/>
                <a:latin typeface="__baskerville_e21c3b"/>
              </a:rPr>
              <a:t>valorizzare il formaggio “Parmigiano-Reggiano” e ad accrescerne l’immagine e la notorietà, </a:t>
            </a:r>
            <a:r>
              <a:rPr lang="it-IT" sz="1400" b="0" i="0" dirty="0">
                <a:solidFill>
                  <a:srgbClr val="0A0203"/>
                </a:solidFill>
                <a:effectLst/>
                <a:latin typeface="__baskerville_e21c3b"/>
              </a:rPr>
              <a:t>ivi compresa la partecipazione e la costituzione di società o di organizzazioni consortili.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0574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08949-ADC9-E8EA-6847-1366F426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8A4F3B-5D13-305D-AF42-C721AB2C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40DF5B5B-F099-F9F3-1200-A03CFCCA89C5}"/>
              </a:ext>
            </a:extLst>
          </p:cNvPr>
          <p:cNvSpPr txBox="1"/>
          <p:nvPr/>
        </p:nvSpPr>
        <p:spPr>
          <a:xfrm>
            <a:off x="471910" y="723338"/>
            <a:ext cx="9709277" cy="46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3177" b="1" dirty="0">
                <a:solidFill>
                  <a:srgbClr val="D5C592"/>
                </a:solidFill>
              </a:rPr>
              <a:t>Il Consorzio del Formaggio Parmigiano Reggiano  </a:t>
            </a:r>
            <a:endParaRPr sz="3177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44A65F4-5734-7196-B418-A3D5D7478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12D84A-2CB1-82E9-4120-3E616529B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4CDE88-AE72-6078-9A64-86AEA3294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  <p:pic>
        <p:nvPicPr>
          <p:cNvPr id="5" name="Immagine 4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A3BCEAFC-8C72-381A-7D34-36AAE8CB6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3858" r="3181" b="6058"/>
          <a:stretch/>
        </p:blipFill>
        <p:spPr>
          <a:xfrm>
            <a:off x="615949" y="1612900"/>
            <a:ext cx="6724651" cy="45217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6E7E03-8BFE-A286-2979-D8CA14AF5F17}"/>
              </a:ext>
            </a:extLst>
          </p:cNvPr>
          <p:cNvSpPr txBox="1"/>
          <p:nvPr/>
        </p:nvSpPr>
        <p:spPr>
          <a:xfrm>
            <a:off x="7975600" y="1521628"/>
            <a:ext cx="3744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Il Consorzio del Formaggio Parmigiano Reggiano ha sede a Reggio Emilia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21E8F7D-1927-EDB2-5F13-940506E6638C}"/>
              </a:ext>
            </a:extLst>
          </p:cNvPr>
          <p:cNvCxnSpPr/>
          <p:nvPr/>
        </p:nvCxnSpPr>
        <p:spPr>
          <a:xfrm flipV="1">
            <a:off x="5594350" y="2070100"/>
            <a:ext cx="2559050" cy="1301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634D1D-2C6D-2C16-6696-16E7939B1E41}"/>
              </a:ext>
            </a:extLst>
          </p:cNvPr>
          <p:cNvSpPr txBox="1"/>
          <p:nvPr/>
        </p:nvSpPr>
        <p:spPr>
          <a:xfrm>
            <a:off x="7975600" y="2860362"/>
            <a:ext cx="374449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C00000"/>
                </a:solidFill>
              </a:rPr>
              <a:t>Il Consorzio ha inoltre 3 Sezioni provinciali dislocate sul comprensorio </a:t>
            </a:r>
          </a:p>
          <a:p>
            <a:pPr algn="ctr">
              <a:spcAft>
                <a:spcPts val="600"/>
              </a:spcAft>
            </a:pPr>
            <a:r>
              <a:rPr lang="it-IT" sz="1600" dirty="0">
                <a:solidFill>
                  <a:srgbClr val="C00000"/>
                </a:solidFill>
              </a:rPr>
              <a:t>(Art.8 dello Statuto):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</a:rPr>
              <a:t>Una a Modena, per le province di Modena e Bologna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</a:rPr>
              <a:t>Una a Gonzaga, per le province di Mantova e Parma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C00000"/>
                </a:solidFill>
              </a:rPr>
              <a:t>Una a Reggio Emilia, per la provincia di Reggio Emilia</a:t>
            </a:r>
          </a:p>
        </p:txBody>
      </p:sp>
    </p:spTree>
    <p:extLst>
      <p:ext uri="{BB962C8B-B14F-4D97-AF65-F5344CB8AC3E}">
        <p14:creationId xmlns:p14="http://schemas.microsoft.com/office/powerpoint/2010/main" val="21059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159C-BC0D-EF78-D179-7FA7907F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4BDB04C-F59B-C30F-8CB3-F8C2F35B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571D81AD-CBAB-F61E-DB37-502C07E5FC3F}"/>
              </a:ext>
            </a:extLst>
          </p:cNvPr>
          <p:cNvSpPr txBox="1"/>
          <p:nvPr/>
        </p:nvSpPr>
        <p:spPr>
          <a:xfrm>
            <a:off x="283580" y="846660"/>
            <a:ext cx="11624840" cy="39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2600" b="1" dirty="0">
                <a:solidFill>
                  <a:srgbClr val="D5C592"/>
                </a:solidFill>
              </a:rPr>
              <a:t>Il Consorzio del Formaggio Parmigiano Reggiano – Alcuni numeri della filiera  </a:t>
            </a:r>
            <a:endParaRPr sz="2600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CFE6B4E-2D7F-FC63-7CA9-0695CB00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B2C1182D-23E2-06B1-A89A-94E73BC19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454320"/>
              </p:ext>
            </p:extLst>
          </p:nvPr>
        </p:nvGraphicFramePr>
        <p:xfrm>
          <a:off x="1423987" y="1589747"/>
          <a:ext cx="9344025" cy="473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231A946-5EDF-EA7D-55C3-AE26E8CD0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0C5E75-B94F-2AB2-8B6C-F3651A4FE8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AA8E-D98A-DAB1-B598-F93C22622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48D4FCC-9DE2-29C5-550C-10E719EE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925BD3D6-7656-5C76-076A-8EF4B79545CF}"/>
              </a:ext>
            </a:extLst>
          </p:cNvPr>
          <p:cNvSpPr txBox="1"/>
          <p:nvPr/>
        </p:nvSpPr>
        <p:spPr>
          <a:xfrm>
            <a:off x="283580" y="716264"/>
            <a:ext cx="11624840" cy="39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2600" b="1" dirty="0">
                <a:solidFill>
                  <a:srgbClr val="D5C592"/>
                </a:solidFill>
              </a:rPr>
              <a:t>Il Consorzio del Formaggio Parmigiano Reggiano – Organizzazione</a:t>
            </a:r>
            <a:endParaRPr sz="2600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1BFD22A-0205-2B55-E55C-30EF0CCC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E85840-4B50-CB29-939E-B8EAF766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6DDC47-4820-1B2E-7643-C363493EE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A803B02F-14BB-E32C-D849-59D553D3B9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213098"/>
              </p:ext>
            </p:extLst>
          </p:nvPr>
        </p:nvGraphicFramePr>
        <p:xfrm>
          <a:off x="1588306" y="1325582"/>
          <a:ext cx="9015388" cy="512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A473D8-E3AB-6E2F-35DE-77B4BAC2BEA4}"/>
              </a:ext>
            </a:extLst>
          </p:cNvPr>
          <p:cNvSpPr txBox="1"/>
          <p:nvPr/>
        </p:nvSpPr>
        <p:spPr>
          <a:xfrm>
            <a:off x="1276350" y="3589631"/>
            <a:ext cx="113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SERVIZI TECNICI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96081DA-01A9-FBEC-E817-BA9A5064D6BE}"/>
              </a:ext>
            </a:extLst>
          </p:cNvPr>
          <p:cNvCxnSpPr>
            <a:cxnSpLocks/>
          </p:cNvCxnSpPr>
          <p:nvPr/>
        </p:nvCxnSpPr>
        <p:spPr>
          <a:xfrm flipH="1">
            <a:off x="2413000" y="2631780"/>
            <a:ext cx="1536700" cy="1063920"/>
          </a:xfrm>
          <a:prstGeom prst="straightConnector1">
            <a:avLst/>
          </a:prstGeom>
          <a:ln>
            <a:solidFill>
              <a:srgbClr val="866D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2974D00-F081-4980-1586-4067D94FB797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413000" y="3896791"/>
            <a:ext cx="1066800" cy="16006"/>
          </a:xfrm>
          <a:prstGeom prst="straightConnector1">
            <a:avLst/>
          </a:prstGeom>
          <a:ln>
            <a:solidFill>
              <a:srgbClr val="866D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0FDF257-E614-B406-1466-3E4371244ABD}"/>
              </a:ext>
            </a:extLst>
          </p:cNvPr>
          <p:cNvCxnSpPr/>
          <p:nvPr/>
        </p:nvCxnSpPr>
        <p:spPr>
          <a:xfrm flipH="1" flipV="1">
            <a:off x="2368550" y="4074590"/>
            <a:ext cx="1581150" cy="1107010"/>
          </a:xfrm>
          <a:prstGeom prst="straightConnector1">
            <a:avLst/>
          </a:prstGeom>
          <a:ln>
            <a:solidFill>
              <a:srgbClr val="866D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8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AA32-BF41-37F8-C989-4DC8DD0F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8BAF5B-D5C5-6471-FFA1-779E2F5C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BD668F8E-2213-7F9D-6E4A-9FCE247BC340}"/>
              </a:ext>
            </a:extLst>
          </p:cNvPr>
          <p:cNvSpPr txBox="1"/>
          <p:nvPr/>
        </p:nvSpPr>
        <p:spPr>
          <a:xfrm>
            <a:off x="382574" y="674093"/>
            <a:ext cx="9709277" cy="41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2800" b="1" dirty="0">
                <a:solidFill>
                  <a:srgbClr val="D5C592"/>
                </a:solidFill>
              </a:rPr>
              <a:t>Servizio Tecnologia e Qualità – Obiettivi  </a:t>
            </a:r>
            <a:endParaRPr sz="2800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5EA6E40-048E-A85B-6F82-3D8E846D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A350D3BF-B7D6-2F51-21F1-3E72DAB89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650163"/>
              </p:ext>
            </p:extLst>
          </p:nvPr>
        </p:nvGraphicFramePr>
        <p:xfrm>
          <a:off x="822325" y="1090937"/>
          <a:ext cx="105473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D2171C66-0DA2-E501-1ECE-B9BD4836C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19394B-B389-DDE2-1694-C1C41ACD1E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0E49-B753-F3BC-5E41-491F323D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B8B0EC-A967-DC48-3B84-841B766C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99600CE2-2CDB-CA3E-7528-E21AE161CABB}"/>
              </a:ext>
            </a:extLst>
          </p:cNvPr>
          <p:cNvSpPr txBox="1"/>
          <p:nvPr/>
        </p:nvSpPr>
        <p:spPr>
          <a:xfrm>
            <a:off x="471910" y="678073"/>
            <a:ext cx="9709277" cy="41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2800" b="1" dirty="0">
                <a:solidFill>
                  <a:srgbClr val="D5C592"/>
                </a:solidFill>
              </a:rPr>
              <a:t>Organizzazione e attività  </a:t>
            </a:r>
            <a:endParaRPr sz="2800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B8ED41D-3266-2D23-3ABF-0851A1AE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351AE4C8-80A3-985D-AEC4-F48F97A81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309058"/>
              </p:ext>
            </p:extLst>
          </p:nvPr>
        </p:nvGraphicFramePr>
        <p:xfrm>
          <a:off x="1050892" y="995245"/>
          <a:ext cx="660186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uppo 12">
            <a:extLst>
              <a:ext uri="{FF2B5EF4-FFF2-40B4-BE49-F238E27FC236}">
                <a16:creationId xmlns:a16="http://schemas.microsoft.com/office/drawing/2014/main" id="{CB65DDE5-A668-E552-D7E8-014F3558C729}"/>
              </a:ext>
            </a:extLst>
          </p:cNvPr>
          <p:cNvGrpSpPr/>
          <p:nvPr/>
        </p:nvGrpSpPr>
        <p:grpSpPr>
          <a:xfrm>
            <a:off x="7652753" y="1017712"/>
            <a:ext cx="4067337" cy="5381762"/>
            <a:chOff x="7577678" y="954612"/>
            <a:chExt cx="4067337" cy="538176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AF66C94-8736-3A72-658E-F8026C50C88B}"/>
                </a:ext>
              </a:extLst>
            </p:cNvPr>
            <p:cNvSpPr txBox="1"/>
            <p:nvPr/>
          </p:nvSpPr>
          <p:spPr>
            <a:xfrm>
              <a:off x="7584472" y="954612"/>
              <a:ext cx="396774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0070C0"/>
                  </a:solidFill>
                </a:rPr>
                <a:t>Assistenza/aggiornamento tecnico ai caseifici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i="1" err="1">
                  <a:solidFill>
                    <a:srgbClr val="0070C0"/>
                  </a:solidFill>
                </a:rPr>
                <a:t>Technological</a:t>
              </a:r>
              <a:r>
                <a:rPr lang="it-IT" sz="1200" b="1" i="1">
                  <a:solidFill>
                    <a:srgbClr val="0070C0"/>
                  </a:solidFill>
                </a:rPr>
                <a:t> </a:t>
              </a:r>
              <a:r>
                <a:rPr lang="it-IT" sz="1200" b="1" i="1" err="1">
                  <a:solidFill>
                    <a:srgbClr val="0070C0"/>
                  </a:solidFill>
                </a:rPr>
                <a:t>exchanges</a:t>
              </a:r>
              <a:endParaRPr lang="it-IT" sz="1200" b="1" i="1">
                <a:solidFill>
                  <a:srgbClr val="0070C0"/>
                </a:solidFill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0070C0"/>
                  </a:solidFill>
                </a:rPr>
                <a:t>Progetti sperimentali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9B5C711-828C-657C-B4A2-8A4C7239D0E5}"/>
                </a:ext>
              </a:extLst>
            </p:cNvPr>
            <p:cNvSpPr txBox="1"/>
            <p:nvPr/>
          </p:nvSpPr>
          <p:spPr>
            <a:xfrm>
              <a:off x="7577678" y="1816507"/>
              <a:ext cx="406733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0070C0"/>
                  </a:solidFill>
                </a:rPr>
                <a:t>Pubblicazione di articoli e dispense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0070C0"/>
                  </a:solidFill>
                </a:rPr>
                <a:t>Collaborazioni con enti di ricerca, Università e laboratori 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0070C0"/>
                  </a:solidFill>
                </a:rPr>
                <a:t>Collaborazioni con APR – Corsi APR (dott. Sabellini)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89E1CDA-49BB-8AF0-6F10-FE1BAECDAC3B}"/>
                </a:ext>
              </a:extLst>
            </p:cNvPr>
            <p:cNvSpPr txBox="1"/>
            <p:nvPr/>
          </p:nvSpPr>
          <p:spPr>
            <a:xfrm>
              <a:off x="7579942" y="2816730"/>
              <a:ext cx="396774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0070C0"/>
                  </a:solidFill>
                </a:rPr>
                <a:t>Progetti con altri Servizi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0070C0"/>
                  </a:solidFill>
                </a:rPr>
                <a:t>Visite guidate in caseificio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 err="1">
                  <a:solidFill>
                    <a:srgbClr val="0070C0"/>
                  </a:solidFill>
                </a:rPr>
                <a:t>Laserizzazione</a:t>
              </a:r>
              <a:r>
                <a:rPr lang="it-IT" sz="1200" b="1" dirty="0">
                  <a:solidFill>
                    <a:srgbClr val="0070C0"/>
                  </a:solidFill>
                </a:rPr>
                <a:t> forme (dott. Menozzi)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3CFB7F3-E296-FEF2-9742-276E60143194}"/>
                </a:ext>
              </a:extLst>
            </p:cNvPr>
            <p:cNvSpPr txBox="1"/>
            <p:nvPr/>
          </p:nvSpPr>
          <p:spPr>
            <a:xfrm>
              <a:off x="7584469" y="4782398"/>
              <a:ext cx="3967747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>
                  <a:solidFill>
                    <a:srgbClr val="1D7D2B"/>
                  </a:solidFill>
                </a:rPr>
                <a:t>Assistenza sensoriale ai caseifici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i="1" err="1">
                  <a:solidFill>
                    <a:srgbClr val="1D7D2B"/>
                  </a:solidFill>
                </a:rPr>
                <a:t>Technological</a:t>
              </a:r>
              <a:r>
                <a:rPr lang="it-IT" sz="1200" b="1" i="1">
                  <a:solidFill>
                    <a:srgbClr val="1D7D2B"/>
                  </a:solidFill>
                </a:rPr>
                <a:t> </a:t>
              </a:r>
              <a:r>
                <a:rPr lang="it-IT" sz="1200" b="1" i="1" err="1">
                  <a:solidFill>
                    <a:srgbClr val="1D7D2B"/>
                  </a:solidFill>
                </a:rPr>
                <a:t>exchanges</a:t>
              </a:r>
              <a:endParaRPr lang="it-IT" sz="1200" b="1" i="1">
                <a:solidFill>
                  <a:srgbClr val="1D7D2B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B4A6E1D-3A2E-7710-EA25-E29CDFABD1DE}"/>
                </a:ext>
              </a:extLst>
            </p:cNvPr>
            <p:cNvSpPr txBox="1"/>
            <p:nvPr/>
          </p:nvSpPr>
          <p:spPr>
            <a:xfrm>
              <a:off x="7584471" y="3635311"/>
              <a:ext cx="406054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Analisi sensoriale campioni istituzionali (Selezione di Montagna, Selezione Premium)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Progetti sperimentali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Addestramento e mantenimento gruppo di assaggio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6E5C334-3E24-171F-9157-579E19174C0E}"/>
                </a:ext>
              </a:extLst>
            </p:cNvPr>
            <p:cNvSpPr txBox="1"/>
            <p:nvPr/>
          </p:nvSpPr>
          <p:spPr>
            <a:xfrm>
              <a:off x="7584469" y="5613099"/>
              <a:ext cx="3967747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Progetti CROSS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Collaborazione APR – Palii APR 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1D7D2B"/>
                  </a:solidFill>
                </a:rPr>
                <a:t>Assaggi guidati in caseificio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D5C75E-7878-A361-D534-D6FE16C1F2CE}"/>
              </a:ext>
            </a:extLst>
          </p:cNvPr>
          <p:cNvSpPr txBox="1"/>
          <p:nvPr/>
        </p:nvSpPr>
        <p:spPr>
          <a:xfrm>
            <a:off x="228384" y="4355757"/>
            <a:ext cx="297815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200" b="1" dirty="0">
                <a:solidFill>
                  <a:srgbClr val="C00000"/>
                </a:solidFill>
              </a:rPr>
              <a:t>Membri attuali: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</a:rPr>
              <a:t>Giulio Sabellini (Referente tecnologia)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</a:rPr>
              <a:t>Paolo Reverberi (tecnologia)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</a:rPr>
              <a:t>Davide Menozzi (tecnologia)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</a:rPr>
              <a:t>Elisa Ruozzi (Referente sensoriale)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</a:rPr>
              <a:t>Sofia Paltrinieri (sensoriale)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6A8EA1-FE04-BEE4-DD4F-DF7A4068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6EB1EA6-9C72-6DFC-62C0-14B7719145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79CD-8F6A-978F-D547-A011B771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98A0C1-7E43-E673-5D3E-8183F229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76"/>
            <a:ext cx="12192000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Questo è l’inimitabile segreto…">
            <a:extLst>
              <a:ext uri="{FF2B5EF4-FFF2-40B4-BE49-F238E27FC236}">
                <a16:creationId xmlns:a16="http://schemas.microsoft.com/office/drawing/2014/main" id="{1689C1F8-1567-2EC9-C3FD-E7BAC0D844B6}"/>
              </a:ext>
            </a:extLst>
          </p:cNvPr>
          <p:cNvSpPr txBox="1"/>
          <p:nvPr/>
        </p:nvSpPr>
        <p:spPr>
          <a:xfrm>
            <a:off x="382574" y="607784"/>
            <a:ext cx="9709277" cy="41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410782">
              <a:lnSpc>
                <a:spcPct val="80000"/>
              </a:lnSpc>
              <a:defRPr sz="3500">
                <a:solidFill>
                  <a:srgbClr val="92450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it-IT" sz="2800" b="1" dirty="0">
                <a:solidFill>
                  <a:srgbClr val="D5C592"/>
                </a:solidFill>
              </a:rPr>
              <a:t>Esempi di attività  </a:t>
            </a:r>
            <a:endParaRPr sz="2800" b="1" dirty="0">
              <a:solidFill>
                <a:srgbClr val="D5C592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BE24413-45DF-CAF6-27EF-80845456D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61" y="239095"/>
            <a:ext cx="1245665" cy="4797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A745AF-9096-EF30-85C4-6B4A872E0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1365"/>
            <a:ext cx="11060088" cy="17808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8F08E0E-55D6-51FD-8EA5-CA567795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89766" b="-2"/>
          <a:stretch/>
        </p:blipFill>
        <p:spPr>
          <a:xfrm>
            <a:off x="11047388" y="6671364"/>
            <a:ext cx="1131912" cy="178085"/>
          </a:xfrm>
          <a:prstGeom prst="rect">
            <a:avLst/>
          </a:prstGeom>
        </p:spPr>
      </p:pic>
      <p:pic>
        <p:nvPicPr>
          <p:cNvPr id="7" name="Immagine 6" descr="Immagine che contiene persona, vestiti, uomo, interno&#10;&#10;Il contenuto generato dall'IA potrebbe non essere corretto.">
            <a:extLst>
              <a:ext uri="{FF2B5EF4-FFF2-40B4-BE49-F238E27FC236}">
                <a16:creationId xmlns:a16="http://schemas.microsoft.com/office/drawing/2014/main" id="{5BB865E8-2F4B-8A21-AABC-7BF8271AB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r="1776"/>
          <a:stretch/>
        </p:blipFill>
        <p:spPr>
          <a:xfrm>
            <a:off x="9287116" y="4265129"/>
            <a:ext cx="2553289" cy="2136315"/>
          </a:xfrm>
          <a:prstGeom prst="rect">
            <a:avLst/>
          </a:prstGeom>
        </p:spPr>
      </p:pic>
      <p:pic>
        <p:nvPicPr>
          <p:cNvPr id="16" name="Immagine 15" descr="Immagine che contiene testo, tavolo, interno, vassoio&#10;&#10;Il contenuto generato dall'IA potrebbe non essere corretto.">
            <a:extLst>
              <a:ext uri="{FF2B5EF4-FFF2-40B4-BE49-F238E27FC236}">
                <a16:creationId xmlns:a16="http://schemas.microsoft.com/office/drawing/2014/main" id="{F99DBE36-C159-6D87-6252-0DCA7965C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18" y="1776734"/>
            <a:ext cx="2569874" cy="1922975"/>
          </a:xfrm>
          <a:prstGeom prst="rect">
            <a:avLst/>
          </a:prstGeom>
        </p:spPr>
      </p:pic>
      <p:pic>
        <p:nvPicPr>
          <p:cNvPr id="17" name="Immagine 16" descr="Immagine che contiene interno, lavandino, Rubinetterie, bagno&#10;&#10;Il contenuto generato dall'IA potrebbe non essere corretto.">
            <a:extLst>
              <a:ext uri="{FF2B5EF4-FFF2-40B4-BE49-F238E27FC236}">
                <a16:creationId xmlns:a16="http://schemas.microsoft.com/office/drawing/2014/main" id="{14FF9E98-CD2E-24FC-03B7-5E753C788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r="17704" b="19887"/>
          <a:stretch/>
        </p:blipFill>
        <p:spPr>
          <a:xfrm>
            <a:off x="9976860" y="2037843"/>
            <a:ext cx="1945780" cy="2136315"/>
          </a:xfrm>
          <a:prstGeom prst="rect">
            <a:avLst/>
          </a:prstGeom>
        </p:spPr>
      </p:pic>
      <p:pic>
        <p:nvPicPr>
          <p:cNvPr id="19" name="Immagine 18" descr="Immagine che contiene musica, tamburo, interno, muro&#10;&#10;Il contenuto generato dall'IA potrebbe non essere corretto.">
            <a:extLst>
              <a:ext uri="{FF2B5EF4-FFF2-40B4-BE49-F238E27FC236}">
                <a16:creationId xmlns:a16="http://schemas.microsoft.com/office/drawing/2014/main" id="{41FFBB6F-4265-75F0-EACC-79912A281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b="4127"/>
          <a:stretch/>
        </p:blipFill>
        <p:spPr>
          <a:xfrm>
            <a:off x="7846619" y="1524074"/>
            <a:ext cx="2078799" cy="2241550"/>
          </a:xfrm>
          <a:prstGeom prst="rect">
            <a:avLst/>
          </a:prstGeom>
        </p:spPr>
      </p:pic>
      <p:pic>
        <p:nvPicPr>
          <p:cNvPr id="22" name="Immagine 21" descr="Immagine che contiene persona, interno, vestiti, Stoviglie e teglie&#10;&#10;Il contenuto generato dall'IA potrebbe non essere corretto.">
            <a:extLst>
              <a:ext uri="{FF2B5EF4-FFF2-40B4-BE49-F238E27FC236}">
                <a16:creationId xmlns:a16="http://schemas.microsoft.com/office/drawing/2014/main" id="{E4417EF8-4649-FE8F-2B16-EA1BD60B6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4" r="413" b="15312"/>
          <a:stretch/>
        </p:blipFill>
        <p:spPr>
          <a:xfrm>
            <a:off x="6636655" y="3819621"/>
            <a:ext cx="2602515" cy="2090364"/>
          </a:xfrm>
          <a:prstGeom prst="rect">
            <a:avLst/>
          </a:prstGeom>
        </p:spPr>
      </p:pic>
      <p:pic>
        <p:nvPicPr>
          <p:cNvPr id="26" name="Immagine 25" descr="Immagine che contiene interno, muro, Uffici, arredo&#10;&#10;Il contenuto generato dall'IA potrebbe non essere corretto.">
            <a:extLst>
              <a:ext uri="{FF2B5EF4-FFF2-40B4-BE49-F238E27FC236}">
                <a16:creationId xmlns:a16="http://schemas.microsoft.com/office/drawing/2014/main" id="{BFD99DB2-72F5-9577-42F7-7D5F9685FC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0" y="1983845"/>
            <a:ext cx="2597436" cy="1948077"/>
          </a:xfrm>
          <a:prstGeom prst="rect">
            <a:avLst/>
          </a:prstGeom>
        </p:spPr>
      </p:pic>
      <p:pic>
        <p:nvPicPr>
          <p:cNvPr id="28" name="Immagine 27" descr="Immagine che contiene interno, Personal Computer, muro, persona&#10;&#10;Il contenuto generato dall'IA potrebbe non essere corretto.">
            <a:extLst>
              <a:ext uri="{FF2B5EF4-FFF2-40B4-BE49-F238E27FC236}">
                <a16:creationId xmlns:a16="http://schemas.microsoft.com/office/drawing/2014/main" id="{79983E14-F568-57F3-3723-D8A50ECDE8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14512" r="18267" b="17044"/>
          <a:stretch/>
        </p:blipFill>
        <p:spPr>
          <a:xfrm>
            <a:off x="269360" y="4015142"/>
            <a:ext cx="3099802" cy="2212175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E09D11B-FDD4-715E-AA64-B48890A0DF5A}"/>
              </a:ext>
            </a:extLst>
          </p:cNvPr>
          <p:cNvSpPr txBox="1"/>
          <p:nvPr/>
        </p:nvSpPr>
        <p:spPr>
          <a:xfrm>
            <a:off x="1930400" y="1207823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1D7D2B"/>
                </a:solidFill>
              </a:rPr>
              <a:t>Analisi sensoriale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6F22D34-9CE6-0E9B-1EC8-76614FB09A05}"/>
              </a:ext>
            </a:extLst>
          </p:cNvPr>
          <p:cNvSpPr txBox="1"/>
          <p:nvPr/>
        </p:nvSpPr>
        <p:spPr>
          <a:xfrm>
            <a:off x="9339258" y="1012381"/>
            <a:ext cx="136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Tecnologia</a:t>
            </a:r>
          </a:p>
        </p:txBody>
      </p:sp>
      <p:pic>
        <p:nvPicPr>
          <p:cNvPr id="32" name="Immagine 31" descr="Immagine che contiene persona, interno, vestiti, Trasformazione alimentare&#10;&#10;Il contenuto generato dall'IA potrebbe non essere corretto.">
            <a:extLst>
              <a:ext uri="{FF2B5EF4-FFF2-40B4-BE49-F238E27FC236}">
                <a16:creationId xmlns:a16="http://schemas.microsoft.com/office/drawing/2014/main" id="{7D834BE3-1B9B-0965-9F4E-B5074D1F6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3552" b="29537"/>
          <a:stretch/>
        </p:blipFill>
        <p:spPr>
          <a:xfrm>
            <a:off x="3417108" y="3765624"/>
            <a:ext cx="2350649" cy="19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849</Words>
  <Application>Microsoft Office PowerPoint</Application>
  <PresentationFormat>Widescreen</PresentationFormat>
  <Paragraphs>111</Paragraphs>
  <Slides>10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__baskerville_e21c3b</vt:lpstr>
      <vt:lpstr>Aptos</vt:lpstr>
      <vt:lpstr>Aptos Display</vt:lpstr>
      <vt:lpstr>Arial</vt:lpstr>
      <vt:lpstr>berthold-baskerville-pro</vt:lpstr>
      <vt:lpstr>Helvetica Light</vt:lpstr>
      <vt:lpstr>Times New Roman</vt:lpstr>
      <vt:lpstr>Tema di Office</vt:lpstr>
      <vt:lpstr> Servizio Tecnologia e Qualità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dell’attenzione!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Giulio Sabellini</dc:creator>
  <cp:lastModifiedBy>Elisa Ruozzi</cp:lastModifiedBy>
  <cp:revision>5</cp:revision>
  <dcterms:created xsi:type="dcterms:W3CDTF">2024-10-10T09:32:10Z</dcterms:created>
  <dcterms:modified xsi:type="dcterms:W3CDTF">2025-05-30T13:45:37Z</dcterms:modified>
</cp:coreProperties>
</file>